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爬坡机器人技术突破</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9EDBFF"/>
                </a:solidFill>
                <a:latin typeface="微软雅黑" panose="020B0503020204020204" charset="-122"/>
              </a:rPr>
              <a:t>智能攀越新高度方案</a:t>
            </a:r>
            <a:endParaRPr sz="3000" b="1" i="0">
              <a:solidFill>
                <a:srgbClr val="9EDB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模块化关节构造</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模块化关节采用标准化组件，便于快速组装与维护。每个模块独立工作，提高机器人灵活性和适应性，支持复杂地形爬坡任务。</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模块化关节设计</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通过优化传动机构设计，确保能量在各关节间高效传递。减少能量损失，增强机器人持续工作能力，适应长时间、高强度爬坡需求。</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高效动力传输</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集成先进传感器与算法，实现关节实时监测与调节。根据环境变化自动调整姿态，提升机器人在复杂地形中的自适应能力与稳定性。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智能控制系统</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自适应履带配置</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自适应履带技术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自适应履带技术使爬坡机器人能够根据不同地形自动调整履带的松紧，确保在复杂环境中稳定运行。</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智能控制系统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通过集成先进的传感器和算法，智能控制系统使机器人能实时感知环境变化，并作出相应调整，实现高效爬坡。</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多模式工作状态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爬坡机器人具备多种工作模式，可根据任务需求切换，如全速前进、慢速爬升或悬停等，适应各种应用场景。</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04</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控制系统架构</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多传感器融合</a:t>
            </a:r>
            <a:endParaRPr sz="3000" b="1" i="0">
              <a:solidFill>
                <a:srgbClr val="FFFFFF"/>
              </a:solidFill>
              <a:latin typeface="微软雅黑" panose="020B0503020204020204" charset="-122"/>
            </a:endParaRPr>
          </a:p>
        </p:txBody>
      </p:sp>
      <p:sp>
        <p:nvSpPr>
          <p:cNvPr id="4" name="New shape"/>
          <p:cNvSpPr/>
          <p:nvPr/>
        </p:nvSpPr>
        <p:spPr>
          <a:xfrm>
            <a:off x="1558800" y="1627201"/>
            <a:ext cx="3040541" cy="3988066"/>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多传感器融合技术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多传感器融合通过整合多种传感器数据，提高机器人环境感知能力。此技术使爬坡机器人能精准判断地形，有效规划路径，确保高效完成任务。</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55" cy="3988066"/>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数据处理与分析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多传感器融合的核心在于对收集到的数据进行有效处理与分析。利用先进的算法，机器人可实时解析复杂信息，实现快速决策和响应，适应多变的工作环境。</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6" y="1627201"/>
            <a:ext cx="3040542" cy="3988066"/>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应用实例展示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展示多传感器融合在爬坡机器人中的应用实例。通过具体案例分析，展现该技术如何显著提升机器人的环境适应性、任务执行效率及安全性。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实时路径规划</a:t>
            </a:r>
            <a:endParaRPr sz="3000" b="1" i="0">
              <a:solidFill>
                <a:srgbClr val="FFFFFF"/>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实时路径规划概述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实时路径规划是爬坡机器人在复杂环境中自主导航的核心能力，通过实时感知周围环境变化，动态调整行进路线，确保安全高效完成任务。</a:t>
            </a:r>
            <a:endParaRPr sz="1575" b="0" i="0">
              <a:solidFill>
                <a:srgbClr val="FFFFFF"/>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关键技术与方法</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实现实时路径规划需依赖先进的传感器技术、机器学习算法及优化策略。利用激光雷达、摄像头等感知周围环境，结合AI算法分析数据，快速生成最优路径。</a:t>
            </a:r>
            <a:endParaRPr sz="1575" b="0" i="0">
              <a:solidFill>
                <a:srgbClr val="FFFFFF"/>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应用场景与优势</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该技术广泛应用于救援、巡检等领域，使爬坡机器人能够灵活应对多变地形，提高工作效率。相较于传统路径规划，实时规划更适应动态环境，提升任务成功率。</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05</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典型应用案例</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工业仓储运输</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爬坡机器人概述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爬坡机器人是专为复杂地形设计的自动化设备，通过先进的控制系统实现精确的移动和操作能力。</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工业仓储应用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在仓库环境中，爬坡机器人能够高效完成货物搬运任务，尤其在斜坡或不平坦地面上表现出色。</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运输效率提升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通过使用爬坡机器人，企业能够显著提高物料搬运的速度与准确性，减少人力成本并优化作业流程。</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灾害救援辅助</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灾害现场环境适应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爬坡机器人设计具备高适应性，能在不同地形和复杂环境中稳定运行，有效辅助救援队伍快速进入受灾区域。</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高效物资运输能力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配备强大动力系统与智能导航技术的爬坡机器人，能够携带救援物资迅速穿越障碍，提高救援效率和时效性。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实时数据传输功能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集成先进传感器与通信模块的爬坡机器人，可实时监测灾情并传输关键数据至指挥中心，为救援决策提供支持。</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06</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性能优化方向</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能耗效率提升</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高效能量管理策略</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通过智能算法优化能源消耗，爬坡机器人能根据任务需求调整动力输出，实现能源利用最大化。</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先进驱动系统应用</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采用高效率电动机和节能传动装置，减少能量转换过程中的损耗，提高整体能效比。</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自主充电与续航增强</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集成快速充电技术和高容量电池，确保机器人在执行长时间任务时保持高效能耗表现。</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目录</a:t>
            </a:r>
            <a:endParaRPr sz="4800" b="1" i="0">
              <a:solidFill>
                <a:srgbClr val="F39D3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01</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爬坡机器人概述</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02</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关键技术解析</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03</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结构创新特点</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04</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控制系统架构</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05</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典型应用案例</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06</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性能优化方向</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07</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行业发展趋势</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08</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安全机制保障</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09</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研发挑战分析</a:t>
            </a:r>
            <a:endParaRPr sz="1575" b="0" i="0">
              <a:solidFill>
                <a:srgbClr val="FFFFFF"/>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10</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未来展望空间</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复杂环境适配</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爬坡机器人配备多种传感器，如摄像头、激光雷达等，实时感知周围环境变化，并根据地形调整运动策略，确保稳定通过复杂地形。</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环境感知与适应</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基于环境感知数据，爬坡机器人利用先进的算法进行路径规划和决策，实现在未知或动态环境中的自主导航，有效避开障碍物。</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自主决策与导航</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针对不同坡度和地面条件，爬坡机器人通过调节电机功率和运动模式，优化驱动力分配，提升越障能力和效率。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动力与控制优化</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07</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行业发展趋势</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智能化升级路径</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机器学习算法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机器学习是智能化升级的核心，通过训练模型使机器人能够识别模式和做出决策，提升其自主性和适应性。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传感器技术发展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先进的传感器技术为爬坡机器人提供精确的环境感知能力，确保其在复杂地形中稳定运行并做出快速反应。</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实时数据处理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高效的数据处理系统使机器人能够在动态环境中实时分析和调整行为，增强其智能化水平和执行效率。</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人机协作模式</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人机协作模式概述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人机协作模式是爬坡机器人与人类操作员共同工作的系统，旨在通过智能算法和人工干预相结合，提高任务执行效率和安全性。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核心技能类别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核心技能包括自主导航、环境感知、任务规划及执行等。这些技能使机器人能够在复杂地形中稳定运行，同时接受并响应人类指令。</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该模式广泛应用于工业制造、救援搜索等领域。在制造业中，可辅助完成物料搬运；在紧急救援中，用于快速定位受困人员，提升救援效率。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08</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安全机制保障</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防倾覆保护措施</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防倾覆机制通过内置传感器和控制系统，实时监测机器人姿态变化，确保其在复杂地形中保持稳定。</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防倾覆机制简介</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利用陀螺仪和加速度计等设备，动态平衡技术使机器人能够感知倾斜并自动调整，防止因地面不平导致倾覆。</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动态平衡技术</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当检测到可能的倾覆风险时，紧急制动系统会立即启动，限制机器人运动速度，从而减少事故发生的可能性。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紧急制动系统</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紧急制动响应</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紧急制动原理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爬坡机器人在遇到突发障碍或危险时，通过内置传感器检测并立即启动紧急制动系统，确保安全停车。</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制动响应速度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紧急制动系统设计需保证快速响应，通常要求在几毫秒内完成制动操作，以应对各种紧急情况。</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制动效果评估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通过模拟测试与实际运行数据对比，评估紧急制动系统的有效性和可靠性，确保在不同工况下都能实现最佳制动效果。</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09</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研发挑战分析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材料强度瓶颈</a:t>
            </a:r>
            <a:endParaRPr sz="3000" b="1" i="0">
              <a:solidFill>
                <a:srgbClr val="FFFFFF"/>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材料强度的重要性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在爬坡机器人设计中，材料强度决定了其能否承受复杂地形带来的压力和摩擦，是确保稳定运行的关键因素。</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33"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当前材料强度瓶颈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尽管现有材料技术不断进步，但面对极端环境或高强度作业时，仍存在耐久性不足、易磨损的问题，限制了爬坡机器人的应用范围。</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7" y="1627201"/>
            <a:ext cx="3040532"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解决方案探索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通过研发新型复合材料、纳米技术增强结构或采用智能材料响应机制，可望突破现有材料强度瓶颈，为爬坡机器人提供更优性能保障。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算法迭代难点</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算法优化挑战</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爬坡机器人面临复杂地形，需持续调整算法以适应多变环境，实现高效稳定运行。</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数据处理难度</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实时收集并处理大量传感器数据，要求算法具备快速响应和准确分析能力，以指导机器人行动。</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能源管理策略</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在长时间作业中，合理分配电池能量，确保机器人持续动力输出，是算法迭代中的关键环节。</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01</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爬坡机器人概述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10</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未来展望空间</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太空探测延伸</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太空探索新工具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随着人类对太空探索的深入，爬坡机器人作为新型探测设备，在复杂地形中展现出独特优势，助力科学实验与样本采集。</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关键技术突破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该类机器人融合了先进材料、精密机械和智能控制技术，能够在极端环境中稳定运行，有效应对太空中的重力、辐射等挑战。</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未来应用展望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除了月球、火星等行星表面探测外，爬坡机器人还计划用于太阳系其他天体及深空任务中，为人类进一步了解宇宙提供强大支持。</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极端气候应用</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极端气候适应性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爬坡机器人设计考虑极端气候条件，如高温、低温、强风等，确保在恶劣环境下稳定作业。</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环境感知与导航</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采用高精度传感器和先进算法，爬坡机器人能在极端气候中准确感知环境和自主导航，避免障碍。</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动力系统优化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针对极端气候，爬坡机器人配备高效能动力系统，包括耐候电池和强力驱动单元，保障持续工作能力。</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定义与应用场景</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爬坡机器人定义</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爬坡机器人是一种能够在斜坡或不平坦表面移动的自动化设备，主要用于执行如建筑施工、地形勘探等任务。</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核心功能</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爬坡机器人具备强大的攀爬能力和环境适应性，能够在复杂地形中灵活操作，完成物料搬运、环境监测等工作。</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应用场景</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爬坡机器人广泛应用于建筑施工、农业作业、救援行动等领域，通过其独特的移动能力，有效提升工作效率和安全性。</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技术核心价值</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爬坡机器人运用先进的机械结构和智能控制系统，实现在复杂地形中的自主移动和作业，广泛应用于救援、勘探等领域。</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爬坡机器人技术</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该机器人具备自适应地形调整、障碍物识别与避让等核心技术，通过高精度传感器与算法优化，确保高效、安全地完成任务。</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核心功能解析</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爬坡机器人的推广将极大提升特殊环境下的作业效率与安全性，未来有望在更多领域展现其独特价值，推动相关技术发展。</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应用价值展望</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02</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关键技术解析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动力系统设计</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动力系统概述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爬坡机器人的动力系统是其核心组成部分，负责提供持续的前进动力。该系统通常包括电池、电机和传动装置，确保机器人在复杂地形中稳定运行。</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电机选择原则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选择合适的电机对于爬坡机器人的性能至关重要。需考虑功率、效率和重量等因素，以确保机器人能够在不同坡度下保持足够的动力和灵活性。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传动系统设计要点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传动系统的设计直接影响到爬坡机器人的爬坡能力和稳定性。设计时需注意齿轮比的选择、轴承的耐磨性以及整体结构的紧凑性，以优化动力传输效率。</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地形感知算法</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地形感知算法概述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探讨爬坡机器人如何通过地形感知算法实现对复杂地形的精确识别与分析，是确保其有效运行的关键。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数据收集与处理技术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介绍爬坡机器人在执行任务过程中收集地形数据的方法，以及这些数据如何处理以优化机器人的路径规划和运动控制。</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20" y="1627202"/>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算法性能评估标准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阐述评估地形感知算法性能的主要指标，包括准确性、实时性和适应性，确保机器人能在不同环境下稳定工作。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03</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结构创新特点</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3911</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2025-09-30T15:53:00Z</dcterms:created>
  <dcterms:modified xsi:type="dcterms:W3CDTF">2025-09-30T15:52:25Z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43A670B8BDA64A06ABF274C6743293C0_12</vt:lpwstr>
  </property>
  <property fmtid="{D5CDD505-2E9C-101B-9397-08002B2CF9AE}" pid="3" name="KSOProductBuildVer">
    <vt:lpwstr>2052-12.1.0.22529</vt:lpwstr>
  </property>
</Properties>
</file>