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</p:sldIdLst>
  <p:sldSz cx="12192000" cy="6858000" type="screen16x9"/>
  <p:notesSz cx="6858000" cy="9144000"/>
  <p:custDataLst>
    <p:tags r:id="rId3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9" Type="http://schemas.openxmlformats.org/officeDocument/2006/relationships/tags" Target="tags/tag1.xml"/><Relationship Id="rId38" Type="http://schemas.openxmlformats.org/officeDocument/2006/relationships/tableStyles" Target="tableStyles.xml"/><Relationship Id="rId37" Type="http://schemas.openxmlformats.org/officeDocument/2006/relationships/viewProps" Target="viewProps.xml"/><Relationship Id="rId36" Type="http://schemas.openxmlformats.org/officeDocument/2006/relationships/presProps" Target="presProps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智慧建筑赋能未来空间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5585B5"/>
                </a:solidFill>
                <a:latin typeface="微软雅黑" panose="020B0503020204020204" charset="-122"/>
              </a:rPr>
              <a:t>科技驱动建筑智能化变革</a:t>
            </a:r>
            <a:endParaRPr sz="30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汇报时间: 2025/09/30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设备互联标准协议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878466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设备互联标准协议是实现智能建筑中各设备之间高效通信的基础，确保数据交换的兼容性和安全性。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410" y="1627200"/>
            <a:ext cx="2580658" cy="1124265"/>
          </a:xfrm>
          <a:prstGeom prst="roundRect">
            <a:avLst>
              <a:gd name="adj" fmla="val 10888"/>
            </a:avLst>
          </a:prstGeom>
          <a:solidFill>
            <a:srgbClr val="ECF4FF"/>
          </a:solidFill>
          <a:ln w="6350">
            <a:solidFill>
              <a:srgbClr val="2025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设备互联标准协议概述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介绍了几种常见的设备互联标准协议，如BACnet、KNX等，它们各自的特点及适用场景。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CF4FF"/>
          </a:solidFill>
          <a:ln w="6350">
            <a:solidFill>
              <a:srgbClr val="2025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常见标准协议介绍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878466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探讨了设备互联标准协议在智慧建筑设计、施工和运维阶段的应用情况，以及带来的优势和挑战。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841" y="1627200"/>
            <a:ext cx="2580658" cy="1124266"/>
          </a:xfrm>
          <a:prstGeom prst="roundRect">
            <a:avLst>
              <a:gd name="adj" fmla="val 10888"/>
            </a:avLst>
          </a:prstGeom>
          <a:solidFill>
            <a:srgbClr val="ECF4FF"/>
          </a:solidFill>
          <a:ln w="6350">
            <a:solidFill>
              <a:srgbClr val="2025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标准协议在智慧建筑中的应用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跨系统协同机制设计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系统间通信协议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设计高效通信协议，确保各智能系统无缝交换数据，提高建筑管理效率和响应速度。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2729091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统一数据标准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制定统一的数据格式与交换规则，保障不同系统间信息准确无误地传递，减少误解和错误。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390298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协同工作框架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建立一套标准化的协同工作流程，指导各系统如何协作解决问题，提升智慧建筑的整体性能。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272909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390298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585B5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202580"/>
                </a:solidFill>
                <a:latin typeface="微软雅黑" panose="020B0503020204020204" charset="-122"/>
              </a:rPr>
              <a:t>典型应用场景展示</a:t>
            </a:r>
            <a:endParaRPr sz="4800" b="1" i="0">
              <a:solidFill>
                <a:srgbClr val="20258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智能安防监控体系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3040514" cy="3267240"/>
          </a:xfrm>
          <a:prstGeom prst="roundRect">
            <a:avLst>
              <a:gd name="adj" fmla="val 10000"/>
            </a:avLst>
          </a:prstGeom>
          <a:solidFill>
            <a:srgbClr val="ECF4FF"/>
          </a:solidFill>
          <a:ln w="6350">
            <a:solidFill>
              <a:srgbClr val="5585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智能安防监控体系概述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智能安防监控体系是利用现代信息技术，对建筑内外进行实时监控与管理，保障人员和财产安全。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14" y="1627202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ECF4FF"/>
          </a:solidFill>
          <a:ln w="6350">
            <a:solidFill>
              <a:srgbClr val="5585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关键技术应用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包括视频分析、人脸识别、行为识别等技术，实现异常行为的自动检测与报警，提高安防效率。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17" y="1627202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ECF4FF"/>
          </a:solidFill>
          <a:ln w="6350">
            <a:solidFill>
              <a:srgbClr val="5585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实施效果与展望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通过智能安防监控体系的建设，有效降低了安全事故发生率，未来将向更智能化、人性化方向发展。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能源管理优化方案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能源管理系统简介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系统通过实时监控和数据分析，优化建筑内能源使用，提高能效，减少浪费。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智能控制技术应用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利用物联网和自动化技术，自动调节照明、空调等设备，实现精细化能源管理。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005402"/>
            <a:ext cx="4554174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可再生能源整合策略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结合太阳能、风能等可再生能源，降低对传统能源的依赖，提升建筑绿色能源比例。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244201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376202"/>
            <a:ext cx="39600" cy="4572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185942"/>
            <a:ext cx="309600" cy="396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00540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585B5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202580"/>
                </a:solidFill>
                <a:latin typeface="微软雅黑" panose="020B0503020204020204" charset="-122"/>
              </a:rPr>
              <a:t>创新价值维度分析</a:t>
            </a:r>
            <a:endParaRPr sz="4800" b="1" i="0">
              <a:solidFill>
                <a:srgbClr val="20258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用户体验升级路径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用户交互设计优化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通过研究用户行为和反馈，对建筑内交互界面进行持续优化，提升操作便捷性和舒适度。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2729091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智能环境感知技术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利用传感器和数据分析技术，实时监测室内外环境参数，自动调节光照、温度等，创造舒适居住体验。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263387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个性化服务系统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结合大数据和人工智能分析用户偏好，提供定制化服务如智能家居控制、健康监测等，满足不同用户需求。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272909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26338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运维效率提升指标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能源管理系统优化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通过智能传感器和实时数据分析，实现建筑能源消耗的精确监控与管理，有效降低能耗成本。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设施维护自动化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利用物联网技术对建筑设备进行远程监控与故障预测，提升维护响应速度，减少停机时间。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安全监控系统升级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集成先进的视频分析与人脸识别技术，增强安防监控能力，保障人员与财产安全。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585B5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202580"/>
                </a:solidFill>
                <a:latin typeface="微软雅黑" panose="020B0503020204020204" charset="-122"/>
              </a:rPr>
              <a:t>行业发展趋势研判</a:t>
            </a:r>
            <a:endParaRPr sz="4800" b="1" i="0">
              <a:solidFill>
                <a:srgbClr val="20258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技术融合新方向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物联网技术应用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在智慧建筑中，物联网技术通过连接各种设备和传感器，实现数据的实时采集与分析，提升建筑的智能化水平。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云计算与大数据融合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利用云计算的强大计算能力和大数据的分析能力，为智慧建筑提供高效的数据处理和存储解决方案，优化建筑管理。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5G通信技术助力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5G技术的高带宽、低延迟特点，使得智慧建筑中的数据传输更加迅速和可靠，为智能设备的互联互通提供保障。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202580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20258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2340000" y="2494800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5585B5"/>
                </a:solidFill>
                <a:latin typeface="微软雅黑" panose="020B0503020204020204" charset="-122"/>
              </a:rPr>
              <a:t>01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智慧建筑概念解析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484141" y="2494800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5585B5"/>
                </a:solidFill>
                <a:latin typeface="微软雅黑" panose="020B0503020204020204" charset="-122"/>
              </a:rPr>
              <a:t>02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关键技术支撑体系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2340000" y="2998223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5585B5"/>
                </a:solidFill>
                <a:latin typeface="微软雅黑" panose="020B0503020204020204" charset="-122"/>
              </a:rPr>
              <a:t>03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系统集成实施方案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6484141" y="2998223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5585B5"/>
                </a:solidFill>
                <a:latin typeface="微软雅黑" panose="020B0503020204020204" charset="-122"/>
              </a:rPr>
              <a:t>04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典型应用场景展示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2340000" y="3501646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5585B5"/>
                </a:solidFill>
                <a:latin typeface="微软雅黑" panose="020B0503020204020204" charset="-122"/>
              </a:rPr>
              <a:t>05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创新价值维度分析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484141" y="3501646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5585B5"/>
                </a:solidFill>
                <a:latin typeface="微软雅黑" panose="020B0503020204020204" charset="-122"/>
              </a:rPr>
              <a:t>06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行业发展趋势研判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2340000" y="4005069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5585B5"/>
                </a:solidFill>
                <a:latin typeface="微软雅黑" panose="020B0503020204020204" charset="-122"/>
              </a:rPr>
              <a:t>07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实施挑战应对策略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1" name="New shape"/>
          <p:cNvSpPr/>
          <p:nvPr/>
        </p:nvSpPr>
        <p:spPr>
          <a:xfrm>
            <a:off x="6484141" y="4005069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5585B5"/>
                </a:solidFill>
                <a:latin typeface="微软雅黑" panose="020B0503020204020204" charset="-122"/>
              </a:rPr>
              <a:t>08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成功案例深度剖析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2" name="New shape"/>
          <p:cNvSpPr/>
          <p:nvPr/>
        </p:nvSpPr>
        <p:spPr>
          <a:xfrm>
            <a:off x="2340000" y="4508491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5585B5"/>
                </a:solidFill>
                <a:latin typeface="微软雅黑" panose="020B0503020204020204" charset="-122"/>
              </a:rPr>
              <a:t>09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未来演进路径展望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6484141" y="4508491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5585B5"/>
                </a:solidFill>
                <a:latin typeface="微软雅黑" panose="020B0503020204020204" charset="-122"/>
              </a:rPr>
              <a:t>10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生态体系建设思考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政策驱动因素解析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26143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智慧建筑作为城市可持续发展的重要组成部分，受到国家政策的高度重视。通过政策引导和资金支持，推动智慧建筑技术的研发和应用，实现节能减排、提高居住舒适度的目标。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CF4FF"/>
          </a:solidFill>
          <a:ln w="6350">
            <a:solidFill>
              <a:srgbClr val="2025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政策背景与意义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政府出台一系列政策，包括税收优惠、资金补贴等，鼓励企业和个人投资智慧建筑领域。同时，设立专项基金支持关键技术研究，促进智慧建筑产业的健康发展。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CF4FF"/>
          </a:solidFill>
          <a:ln w="6350">
            <a:solidFill>
              <a:srgbClr val="2025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主要政策内容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26143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政策实施以来，智慧建筑技术得到快速发展，市场应用逐渐扩大。未来，随着技术的不断进步和政策的持续支持，智慧建筑将成为城市建设的主流趋势，为人们带来更加智能和舒适的生活环境。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CF4FF"/>
          </a:solidFill>
          <a:ln w="6350">
            <a:solidFill>
              <a:srgbClr val="2025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实施效果与展望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585B5"/>
                </a:solidFill>
                <a:latin typeface="微软雅黑" panose="020B0503020204020204" charset="-122"/>
              </a:rPr>
              <a:t>07</a:t>
            </a:r>
            <a:endParaRPr sz="48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202580"/>
                </a:solidFill>
                <a:latin typeface="微软雅黑" panose="020B0503020204020204" charset="-122"/>
              </a:rPr>
              <a:t>实施挑战应对策略</a:t>
            </a:r>
            <a:endParaRPr sz="4800" b="1" i="0">
              <a:solidFill>
                <a:srgbClr val="20258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数据安全防护措施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数据加密技术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采用先进的加密算法对建筑内的数据进行保护，防止未经授权的访问和泄露，确保信息的安全性。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访问控制机制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实施严格的访问控制策略，通过身份验证和权限分配来限制对敏感数据的访问，以减少潜在的安全风险。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网络安全防护措施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部署防火墙、入侵检测系统等网络安全设备，监控并防御外部攻击，保障建筑内部网络环境的安全与稳定。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标准化建设难点突破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ECF4FF"/>
          </a:solidFill>
          <a:ln w="6350">
            <a:solidFill>
              <a:srgbClr val="5585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标准化建设难点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智慧建筑的标准化建设面临多方面挑战，包括技术标准不统一、跨行业协作难度大及实施成本高等。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1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ECF4FF"/>
          </a:solidFill>
          <a:ln w="6350">
            <a:solidFill>
              <a:srgbClr val="5585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技术创新与应用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通过引入物联网、大数据等先进技术，智慧建筑在节能降耗、提升居住舒适度等方面取得显著成效。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04" y="1627201"/>
            <a:ext cx="3032172" cy="3267239"/>
          </a:xfrm>
          <a:prstGeom prst="roundRect">
            <a:avLst>
              <a:gd name="adj" fmla="val 10000"/>
            </a:avLst>
          </a:prstGeom>
          <a:solidFill>
            <a:srgbClr val="ECF4FF"/>
          </a:solidFill>
          <a:ln w="6350">
            <a:solidFill>
              <a:srgbClr val="5585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政策与标准支持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政府出台相关政策和标准，为智慧建筑的发展提供指导和支持，促进行业健康有序发展。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585B5"/>
                </a:solidFill>
                <a:latin typeface="微软雅黑" panose="020B0503020204020204" charset="-122"/>
              </a:rPr>
              <a:t>08</a:t>
            </a:r>
            <a:endParaRPr sz="48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202580"/>
                </a:solidFill>
                <a:latin typeface="微软雅黑" panose="020B0503020204020204" charset="-122"/>
              </a:rPr>
              <a:t>成功案例深度剖析</a:t>
            </a:r>
            <a:endParaRPr sz="4800" b="1" i="0">
              <a:solidFill>
                <a:srgbClr val="20258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商业综合体实践案例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878466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商业综合体通过整合物联网、大数据等技术，实现建筑智能化管理，提升运营效率和顾客体验。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410" y="1627200"/>
            <a:ext cx="2580658" cy="1124265"/>
          </a:xfrm>
          <a:prstGeom prst="roundRect">
            <a:avLst>
              <a:gd name="adj" fmla="val 10888"/>
            </a:avLst>
          </a:prstGeom>
          <a:solidFill>
            <a:srgbClr val="ECF4FF"/>
          </a:solidFill>
          <a:ln w="6350">
            <a:solidFill>
              <a:srgbClr val="2025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商业综合体智慧化转型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采用人脸识别、行为分析等技术，实现商业综合体的安全管理，有效预防和应对各类安全事件。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CF4FF"/>
          </a:solidFill>
          <a:ln w="6350">
            <a:solidFill>
              <a:srgbClr val="2025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智能安防系统实践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利用智能控制系统优化能源使用，如智能照明和温控系统，减少能耗同时提高空间舒适度。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CF4FF"/>
          </a:solidFill>
          <a:ln w="6350">
            <a:solidFill>
              <a:srgbClr val="2025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绿色节能建筑设计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工业园区转型范例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工业园区转型背景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随着工业4.0的兴起，传统工业园区面临转型升级的需求，以适应智能制造和可持续发展的趋势。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智慧建筑实施策略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通过集成物联网、大数据等技术，实现建筑自动化管理，优化能源使用，提升运营效率，降低维护成本。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转型成效与挑战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智慧建筑有效提升了工业园区的安全性、节能性和灵活性，但同时也存在技术更新快、投资成本高等挑战。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585B5"/>
                </a:solidFill>
                <a:latin typeface="微软雅黑" panose="020B0503020204020204" charset="-122"/>
              </a:rPr>
              <a:t>09</a:t>
            </a:r>
            <a:endParaRPr sz="48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202580"/>
                </a:solidFill>
                <a:latin typeface="微软雅黑" panose="020B0503020204020204" charset="-122"/>
              </a:rPr>
              <a:t>未来演进路径展望</a:t>
            </a:r>
            <a:endParaRPr sz="4800" b="1" i="0">
              <a:solidFill>
                <a:srgbClr val="20258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AIoT深度融合趋势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ECF4FF"/>
          </a:solidFill>
          <a:ln w="6350">
            <a:solidFill>
              <a:srgbClr val="5585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AIoT技术融合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通过将人工智能与物联网技术结合，实现设备间的高效通信与智能控制，提升建筑管理的自动化和智能化水平。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3" y="1627201"/>
            <a:ext cx="3040517" cy="3267239"/>
          </a:xfrm>
          <a:prstGeom prst="roundRect">
            <a:avLst>
              <a:gd name="adj" fmla="val 9999"/>
            </a:avLst>
          </a:prstGeom>
          <a:solidFill>
            <a:srgbClr val="ECF4FF"/>
          </a:solidFill>
          <a:ln w="6350">
            <a:solidFill>
              <a:srgbClr val="5585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数据驱动决策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利用大数据和机器学习算法分析建筑运行数据，优化能源使用、维护计划等，提高资源利用效率，降低运营成本。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20" y="1627202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ECF4FF"/>
          </a:solidFill>
          <a:ln w="6350">
            <a:solidFill>
              <a:srgbClr val="5585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增强用户体验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集成智能传感器和个性化服务系统，如自动调节室内环境、访客管理等，创造更舒适便捷的工作和生活环境。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数字孪生应用前景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数字孪生技术概述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数字孪生技术通过创建物理实体的虚拟副本，实现实时数据同步和模拟分析，为智慧建筑提供精准决策支持。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应用场景拓展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数字孪生在智慧建筑中应用广泛，包括设施管理、能耗优化等，未来将扩展到更多领域，如城市规划与灾害预警。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面临的挑战与机遇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随着技术发展，数字孪生面临数据安全、隐私保护等挑战，同时也带来巨大机遇，推动智慧城市建设迈向新高度。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585B5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202580"/>
                </a:solidFill>
                <a:latin typeface="微软雅黑" panose="020B0503020204020204" charset="-122"/>
              </a:rPr>
              <a:t>智慧建筑概念解析</a:t>
            </a:r>
            <a:endParaRPr sz="4800" b="1" i="0">
              <a:solidFill>
                <a:srgbClr val="20258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585B5"/>
                </a:solidFill>
                <a:latin typeface="微软雅黑" panose="020B0503020204020204" charset="-122"/>
              </a:rPr>
              <a:t>10</a:t>
            </a:r>
            <a:endParaRPr sz="48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202580"/>
                </a:solidFill>
                <a:latin typeface="微软雅黑" panose="020B0503020204020204" charset="-122"/>
              </a:rPr>
              <a:t>生态体系建设思考</a:t>
            </a:r>
            <a:endParaRPr sz="4800" b="1" i="0">
              <a:solidFill>
                <a:srgbClr val="20258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产业链协同模式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产业链协同模式概述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智慧建筑中，通过整合设计、施工、运营等环节，实现信息共享与资源优化配置，提升整体效率和质量。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关键参与方角色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包括政府、开发商、设计师、施工单位等，各主体需明确分工与责任，共同推动项目成功实施。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协同效果与挑战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协同模式能有效降低成本、缩短工期，但也存在沟通协调难、标准不统一等问题，需持续优化机制。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开放平台构建思路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开放平台架构设计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构建智慧建筑的开放平台需采用模块化设计理念，确保各系统间高效协同，实现数据共享与功能互补。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技术融合策略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整合物联网、大数据等前沿技术，促进不同设备和系统的无缝对接，提升平台的智能化水平和服务能力。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用户体验优化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通过用户反馈迭代产品设计，注重界面友好性和操作便捷性，确保平台易用性，增强用户粘性。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定义与核心要素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智慧建筑定义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智慧建筑是指通过集成先进的信息技术和自动化系统，实现建筑的智能化管理与服务，提升能效和用户体验。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核心技能类别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智慧建筑的核心技能包括物联网、大数据分析、云计算等技术应用，以实现建筑环境的智能监控和优化控制。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关键要素分析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智慧建筑的关键要素包括传感器网络、智能控制系统、用户交互界面等，确保建筑的高效运行与舒适环境。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发展历程脉络梳理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智慧建筑起源于20世纪90年代，随着信息技术和物联网的发展，开始探索将建筑与科技融合，实现智能化管理。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CF4FF"/>
          </a:solidFill>
          <a:ln w="6350">
            <a:solidFill>
              <a:srgbClr val="2025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智慧建筑起源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关键技术包括物联网、大数据分析和人工智能等，这些技术使建筑能够实时监控环境并自动调节，提升能效和舒适度。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CF4FF"/>
          </a:solidFill>
          <a:ln w="6350">
            <a:solidFill>
              <a:srgbClr val="2025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关键技术发展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多个城市的智慧建筑项目展示了技术应用成果，如智能温控系统、远程办公空间等，有效提高了资源利用效率和居住体验。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CF4FF"/>
          </a:solidFill>
          <a:ln w="6350">
            <a:solidFill>
              <a:srgbClr val="2025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应用案例分析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585B5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202580"/>
                </a:solidFill>
                <a:latin typeface="微软雅黑" panose="020B0503020204020204" charset="-122"/>
              </a:rPr>
              <a:t>关键技术支撑体系</a:t>
            </a:r>
            <a:endParaRPr sz="4800" b="1" i="0">
              <a:solidFill>
                <a:srgbClr val="20258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物联网感知层架构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物联网感知层概述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物联网感知层是智慧建筑的核心，通过传感器和网络技术实现对建筑内外环境的实时监测与数据采集。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关键技术与设备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包括温湿度传感器、光照强度计、烟雾报警器等，这些设备共同构建起感知层的基础设施，确保信息的准确收集。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数据处理与分析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感知层获取的数据需经过处理与分析，以支持智能决策和自动化控制，提升建筑的能效管理和居住舒适度。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大数据分析处理平台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32" cy="3627439"/>
          </a:xfrm>
          <a:prstGeom prst="roundRect">
            <a:avLst>
              <a:gd name="adj" fmla="val 9999"/>
            </a:avLst>
          </a:prstGeom>
          <a:solidFill>
            <a:srgbClr val="ECF4FF"/>
          </a:solidFill>
          <a:ln w="6350">
            <a:solidFill>
              <a:srgbClr val="5585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大数据分析平台概述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智慧建筑中，大数据分析平台是核心工具，通过集成多源数据，运用先进算法，实现能耗监测、安全预警等功能，提升建筑智能化水平。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32" y="1627201"/>
            <a:ext cx="3040532" cy="3627439"/>
          </a:xfrm>
          <a:prstGeom prst="roundRect">
            <a:avLst>
              <a:gd name="adj" fmla="val 9999"/>
            </a:avLst>
          </a:prstGeom>
          <a:solidFill>
            <a:srgbClr val="ECF4FF"/>
          </a:solidFill>
          <a:ln w="6350">
            <a:solidFill>
              <a:srgbClr val="5585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数据处理技术与应用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利用大数据处理技术，如云计算、边缘计算等，智慧建筑能够实时分析海量数据，优化资源配置，提高运营效率，增强用户体验。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65" y="1627200"/>
            <a:ext cx="3040542" cy="3627439"/>
          </a:xfrm>
          <a:prstGeom prst="roundRect">
            <a:avLst>
              <a:gd name="adj" fmla="val 10000"/>
            </a:avLst>
          </a:prstGeom>
          <a:solidFill>
            <a:srgbClr val="ECF4FF"/>
          </a:solidFill>
          <a:ln w="6350">
            <a:solidFill>
              <a:srgbClr val="5585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未来发展趋势预测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随着物联网、人工智能技术的不断进步，大数据分析平台在智慧建筑中的应用将更加广泛和深入，推动建筑行业向更高效、绿色、智能的方向发展。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585B5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202580"/>
                </a:solidFill>
                <a:latin typeface="微软雅黑" panose="020B0503020204020204" charset="-122"/>
              </a:rPr>
              <a:t>系统集成实施方案</a:t>
            </a:r>
            <a:endParaRPr sz="4800" b="1" i="0">
              <a:solidFill>
                <a:srgbClr val="20258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3779</Words>
  <Application>WPS 演示</Application>
  <PresentationFormat>全屏显示(4:3)</PresentationFormat>
  <Paragraphs>364</Paragraphs>
  <Slides>33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33</vt:i4>
      </vt:variant>
    </vt:vector>
  </HeadingPairs>
  <TitlesOfParts>
    <vt:vector size="40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2025-09-30T14:47:00Z</dcterms:created>
  <dcterms:modified xsi:type="dcterms:W3CDTF">2025-09-30T14:47:00Z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B12490EC5BFC40E59847602C74129F1E_12</vt:lpwstr>
  </property>
  <property fmtid="{D5CDD505-2E9C-101B-9397-08002B2CF9AE}" pid="3" name="KSOProductBuildVer">
    <vt:lpwstr>2052-12.1.0.22529</vt:lpwstr>
  </property>
</Properties>
</file>