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智慧媒体赋能全场景创新</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技术驱动下的融媒体变革路径</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云计算基础设施</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云计算基础设施通过互联网提供计算资源、存储空间和软件服务，用户可根据需求灵活获取和使用。</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云计算基础设施概述</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包括虚拟化技术、分布式存储和网络、以及服务管理和自动化部署等，确保云服务的高效稳定运行。</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关键技术与架构</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适用于大数据处理、远程办公、在线服务等领域，具备成本节约、弹性扩展和快速部署等优势。</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应用场景及优势</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内容生产革新模式</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智能选题系统</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智能选题系统概述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智能选题系统利用人工智能技术，根据用户兴趣和行为数据自动推荐内容，提高选题效率和准确性。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关键技术与应用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包括自然语言处理、机器学习等，实现对海量数据的快速分析与处理，广泛应用于新闻、教育等领域。</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随着技术不断进步，智能选题系统将更加精准个性化，推动媒体行业向更高效、智能化方向发展。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自动化采编流程</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自动化采编流程概述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自动化采编流程通过集成人工智能与机器学习技术，实现新闻内容的自动采集、编辑和发布，极大提高了媒体行业的工作效率。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核心技术应用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该流程主要应用自然语言处理（NLP）技术进行内容分析与生成，以及计算机视觉技术进行图片和视频的自动识别，确保内容的多样性和时效性。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4" y="1627201"/>
            <a:ext cx="3040542"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面临的挑战与未来趋势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尽管自动化采编提升了效率，但仍需面对版权保护、内容准确性等问题。未来将趋向于更智能化、个性化的内容定制服务，以满足用户需求。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个性化推荐机制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个性化推荐机制概述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个性化推荐机制通过分析用户行为数据，智能推送符合其兴趣和需求的内容，提升用户体验和满意度。</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实现方法与技术</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主要采用机器学习算法，如协同过滤、内容推荐等，结合用户画像进行精准推荐，不断优化推荐效果。</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应用场景与优势</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广泛应用于电商平台、资讯平台、视频网站等，有效提高用户粘性和平台收益，增强市场竞争力。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传播渠道融合策略</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跨平台分发网络</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跨平台分发网络概述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介绍跨平台分发网络的基本概念及其在现代媒体传播中的重要性，强调其对提高内容覆盖率和用户接触度的作用。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技术架构与实现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详细阐述跨平台分发网络的技术架构，包括关键技术、组件和实现方式，分析其在内容分发中的优势和挑战。</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应用场景与案例分析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通过具体案例展示跨平台分发网络在不同领域的应用，如新闻传播、娱乐内容分发等，探讨其带来的实际效益和未来发展趋势。</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多终端适配技术</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多终端适配技术概述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多终端适配技术指通过调整内容布局、格式和功能，以适应不同设备和屏幕尺寸的显示要求。实现跨平台一致的用户体验。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响应式设计原理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响应式设计基于流体网格布局和灵活的图片大小，使网页元素根据设备窗口大小自动调整。确保内容在各种屏幕上清晰可读。</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媒体查询与断点技术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使用CSS媒体查询和断点技术定义不同屏幕宽度下的样式规则。通过设置多个断点，优化小屏至大屏设备的展示效果。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社交裂变效应</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社交裂变效应定义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社交裂变效应指通过社交网络快速传播信息，实现用户数量和影响力的急剧增长。</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裂变策略实施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通过精心设计的激励机制和精准的目标群体定位，有效利用社交网络平台促进信息传播。</a:t>
            </a:r>
            <a:endParaRPr sz="1575" b="0" i="0">
              <a:solidFill>
                <a:srgbClr val="000000"/>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成功案例分析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分析多个成功的社交裂变案例，揭示其背后的策略和执行细节，为实践提供借鉴。</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用户交互体验升级</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01</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智慧媒体概念解析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02</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核心技术支撑体系</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03</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内容生产革新模式</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04</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传播渠道融合策略</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05</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用户交互体验升级</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06</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行业生态构建路径</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07</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典型应用案例剖析</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08</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发展趋势前瞻研判</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09</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挑战应对解决方案</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10</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未来愿景展望图景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AR/VR沉浸式场景</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虚拟现实通过计算机模拟生成环境，提供用户沉浸式体验。广泛应用于游戏、教育等领域，增强互动性和沉浸感。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虚拟现实技术概述</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虚拟现实和增强现实结合，应用于医疗手术模拟、教育培训等场景，提高操作精准度和学习效率。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AR与VR应用场景</a:t>
            </a:r>
            <a:endParaRPr sz="2100" b="1" i="0">
              <a:solidFill>
                <a:srgbClr val="5585B5"/>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随着技术进步，沉浸式场景将更加真实，应用于远程办公、社交娱乐等领域，开启全新交互模式。</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沉浸式场景未来趋势</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语音交互功能</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语音交互技术概述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语音交互技术通过识别和处理人类语音，实现人机对话。它融合了语音识别、自然语言处理等前沿科技，为用户提供便捷高效的交互体验。</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语音交互的应用场景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语音交互广泛应用于智能家居、车载系统、客服机器人等领域。其无接触操作特性，在疫情期间尤为突出，提升了用户的安全感和使用舒适度。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随着AI技术的不断进步，语音交互将更加智能化、个性化。它不仅将覆盖更多场景，还将深度融合用户习惯，提供更贴心的服务。</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行为数据分析应用</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行为数据分析概述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行为数据分析是通过对用户操作、浏览习惯等行为的收集与分析，挖掘用户潜在需求和行为模式，为个性化推荐提供依据。</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数据收集与处理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收集用户行为数据需确保合法合规，通过技术手段对数据进行清洗、整合，以便后续分析。数据处理的精确性直接影响分析结果的质量。</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应用实例与效果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行为数据分析广泛应用于电商、广告等领域，通过精准推荐提升用户体验，增加转化率。例如，根据用户浏览历史推送相关产品信息。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行业生态构建路径</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产学研协同创新</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产学研合作模式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产学研合作模式是高校、研究机构与企业之间的紧密协作，旨在通过资源共享和优势互补，加速科技成果的转化和应用。</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协同创新平台建设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构建产学研协同创新平台，整合各方资源，促进技术、人才和资本的有效对接，推动科技创新与产业发展深度融合。</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成果转化机制优化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通过完善成果转化机制，激发科研人员的创新动力，提高科技成果的市场化效率，实现科技与经济的高度融合。</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标准规范制定</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标准规范的制定是智慧媒体发展的基础，确保内容质量、促进行业健康发展，并提高用户满意度。</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标准规范制定重要性</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涵盖内容生产、审核到分发全流程，包括数据安全、版权保护等，形成全面的标准体系。</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标准规范涵盖领域</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随着技术发展和市场需求变化，标准规范需定期更新，以适应新的应用场景和技术趋势。</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持续更新与优化</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商业模式探索</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智慧媒体商业模式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探索智慧媒体的创新商业模型，包括内容生产、分发和盈利方式，以及如何通过数据分析实现精准营销。</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技术驱动的变革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分析最新科技如人工智能、大数据在智慧媒体中的应用，及其对传统媒体业态的颠覆与重塑。</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用户参与度提升策略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探讨如何利用社交媒体、互动平台等增强用户参与度，构建品牌忠诚度，并通过用户反馈优化内容和服务。</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典型应用案例剖析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新闻媒体转型实践</a:t>
            </a:r>
            <a:endParaRPr sz="3000" b="1" i="0">
              <a:solidFill>
                <a:srgbClr val="000000"/>
              </a:solidFill>
              <a:latin typeface="微软雅黑" panose="020B0503020204020204" charset="-122"/>
            </a:endParaRPr>
          </a:p>
        </p:txBody>
      </p:sp>
      <p:sp>
        <p:nvSpPr>
          <p:cNvPr id="4" name="New shape"/>
          <p:cNvSpPr/>
          <p:nvPr/>
        </p:nvSpPr>
        <p:spPr>
          <a:xfrm>
            <a:off x="1558800" y="1627201"/>
            <a:ext cx="3040541" cy="3627440"/>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媒体数字化转型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新闻媒体通过采用数字技术，实现内容生产、分发及消费的全面升级。包括在线新闻平台、移动应用和社交媒体整合等措施，以适应数字化时代需求。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数据驱动内容创新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利用大数据分析用户行为和偏好，新闻媒体能更精准地制作和推送个性化内容。数据洞察帮助媒体在内容创新上保持竞争力，提升用户体验。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6" y="1627201"/>
            <a:ext cx="3040541"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增强现实报道实践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借助AR技术，新闻报道变得更加互动和沉浸，观众可通过手机或AR设备直接体验新闻事件。这种新型报道方式提高了信息的吸引力和传播效率。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广告精准投放方案</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数据驱动的广告投放</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利用大数据分析用户行为，实现广告内容与用户需求的高度匹配，提高广告的点击率和转化率。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精准定位目标群体</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通过分析用户的地理位置、兴趣爱好、消费习惯等多维度信息，精确锁定潜在客户，提升广告效果。</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实时调整投放策略</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根据广告投放效果的实时反馈，动态调整投放时间和频率，确保资源的有效利用，最大化广告效益。</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智慧媒体概念解析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政务融媒体建设</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智慧政务平台构建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通过整合政府数据资源，构建一体化的政务服务平台，实现信息共享、业务协同，提升政府服务效率和透明度。</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融媒体传播策略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利用新媒体技术和渠道，创新政务信息传播方式，增强公众参与度，提高政策的知晓率和满意度，促进政民互动。</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数据分析与决策支持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运用大数据分析技术，对政务服务过程中产生的数据进行深入分析，为政府决策提供科学依据，优化资源配置和服务流程。</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08</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发展趋势前瞻研判</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技术演进方向</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人工智能起源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人工智能起源于20世纪50年代，最初目标是构建模拟人类智能的机器。经历符号推理、神经网络等技术演进，现已广泛应用于各个领域。</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机器学习发展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机器学习是人工智能的一个分支，通过算法让计算机从数据中学习并做出决策。随着深度学习技术的突破，机器学习在图像识别、语音处理等领域取得显著成就。</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自然语言处理进展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自然语言处理（NLP）使计算机能理解和生成人类语言。近年来，通过大规模预训练模型的发展，NLP在机器翻译、情感分析等方面展现出强大能力。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政策导向影响</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政策导向对媒体影响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政府通过制定相关法规和政策，引导媒体行业健康发展，促进信息传播的透明与公正。</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2171" cy="2898928"/>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监管机制的完善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随着智慧媒体的发展，相应的监管机制也在不断完善，确保信息内容的真实性和安全性。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09" y="1627200"/>
            <a:ext cx="3032170" cy="2898928"/>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技术创新驱动发展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政策鼓励和支持媒体行业的技术创新，推动智慧媒体在内容生产、分发等方面的进步。</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市场需求变化</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市场需求变化趋势</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随着技术发展和消费模式转变，市场对智慧媒体的需求呈现出多样化和个性化的趋势。</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消费者偏好分析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通过大数据和人工智能技术，深入分析消费者偏好，为智慧媒体提供精准的内容推荐服务。</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行业竞争态势</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在智慧媒体领域，企业之间的竞争日益激烈，创新成为获取市场优势的关键因素。</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09</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挑战应对解决方案</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数据安全防护</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数据安全的重要性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在智慧媒体时代，数据安全至关重要。它不仅保护用户隐私，还确保信息的完整性和可用性，是构建信任的关键基石。</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主要数据安全防护措施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实施先进的加密技术、建立严格的访问控制机制及定期进行安全审计是保障智慧媒体平台数据安全的主要措施，有效防御外部威胁与内部滥用。</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持续更新与监控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通过持续的系统更新和实时监控，可以及时发现并修补安全漏洞，增强智慧媒体系统对新型攻击手段的防御能力，维护数据安全与服务的可靠性。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伦理道德规范</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智慧媒体的伦理框架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在智慧媒体的发展中，必须建立一套明确的伦理框架，确保技术应用符合社会道德标准，保护用户隐私，促进信息公正传播。</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隐私保护的重要性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随着智慧媒体技术的深入应用，个人隐私保护显得尤为重要。应采用加密、匿名化等技术手段，确保用户数据安全，防止信息泄露。</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信息真实性监管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智慧媒体环境下，信息的真实性和准确性面临挑战。建立健全的信息审核机制，对发布内容进行严格把关，是维护网络环境健康的必要措施。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人才梯队培养</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人才梯队建设策略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制定科学的人才培养计划，通过内部培训和外部引进相结合的方式，构建多层次、多领域的人才梯队。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0"/>
            <a:ext cx="3040502" cy="3627421"/>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核心技能提升路径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针对媒体行业特点，设计专业技能与软技能并重的培养模式，确保员工能够快速适应岗位需求并持续成长。</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绩效激励机制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建立公平、透明的绩效考核体系，将个人发展与组织目标紧密结合，通过奖励与晋升激发员工潜能，促进团队整体效能的提升。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10</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未来愿景展望图景</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定义与内涵</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智慧媒体概述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智慧媒体指利用数字技术，实现信息内容智能化处理与传播的媒介形态。它通过数据分析、算法推荐等手段，为用户提供个性化的信息消费体验。</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核心技术解析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智慧媒体的核心在于其背后的技术支撑，包括云计算、大数据、人工智能等。这些技术共同作用，使得媒体内容生产、分发更加高效精准。</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应用领域拓展</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随着技术进步，智慧媒体已渗透至新闻、娱乐、教育等多个领域。它不仅改变了传统媒体的运作模式，也为用户带来了全新的交互方式和体验。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全媒体融合形态</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全媒体指利用多种媒介形式，包括文字、图片、音频和视频等，进行信息的传播与互动，实现内容的高度整合与共享。</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全媒体概念解析</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从单一媒介向多媒介融合发展，全媒体形态经历了从传统到数字、再到智能化的转型，不断拓宽信息传播的边界与深度。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融合形态的演变</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随着技术的发展，全媒体将进一步向个性化、互动化和智能化方向发展，为用户提供更加丰富、便捷的信息接收方式。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未来趋势展望</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智能化服务边界</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智能化服务边界定义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智能化服务边界指智慧媒体在技术、应用及用户交互等方面的界限，涉及技术能力、应用场景和用户接受度等多方面因素。</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技术能力范围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涵盖自然语言处理、机器学习、数据分析等核心技术，决定了智慧媒体服务的能力范围和应用深度，是实现高效服务的基础。</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应用场景限制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智慧媒体的应用场景受技术成熟度、市场需求和社会接受度等多重因素影响，如教育、医疗、娱乐等领域的应用各有侧重和限制。</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全球化发展格局</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全球化与智慧媒体</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在全球化背景下，智慧媒体通过互联网和数字技术实现信息快速传播，推动全球文化交流与合作。</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跨国媒体合作模式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跨国媒体合作模式包括内容共享、联合制作和共同发行等，促进不同文化间的理解与融合，形成全球媒体网络。</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挑战与机遇并存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全球化发展为智慧媒体带来广阔市场和创新机会，但同时也面临版权保护、信息安全和文化差异等挑战。</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技术驱动特征</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人工智能起源于20世纪50年代，最初目标是构建模拟人类智能的机器。经历符号推理、神经网络等技术演进，现已广泛应用于各个领域。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人工智能起源</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机器学习是AI的核心，通过算法和数据训练模型，使机器能够自我学习和优化决策。关键技术包括监督学习、无监督学习和强化学习。</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机器学习基础</a:t>
            </a:r>
            <a:endParaRPr sz="2100" b="1" i="0">
              <a:solidFill>
                <a:srgbClr val="5585B5"/>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深度学习是机器学习的一个分支，利用多层神经网络处理复杂任务。近年来，在图像识别、自然语言处理等领域取得显著进展，推动AI技术发展。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深度学习进展</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行业应用场景</a:t>
            </a:r>
            <a:endParaRPr sz="3000" b="1" i="0">
              <a:solidFill>
                <a:srgbClr val="000000"/>
              </a:solidFill>
              <a:latin typeface="微软雅黑" panose="020B0503020204020204" charset="-122"/>
            </a:endParaRPr>
          </a:p>
        </p:txBody>
      </p:sp>
      <p:sp>
        <p:nvSpPr>
          <p:cNvPr id="4" name="New shape"/>
          <p:cNvSpPr/>
          <p:nvPr/>
        </p:nvSpPr>
        <p:spPr>
          <a:xfrm>
            <a:off x="1558800" y="301188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智慧媒体在教育中的应用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利用AI技术实现个性化教学，通过智能分析学生学习数据，提供定制化学习路径和资源，提升学习效率。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智慧媒体在医疗健康领域应用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结合大数据分析与机器学习，智慧媒体能够辅助医生进行疾病诊断、治疗规划，同时推动远程医疗服务的发展。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智慧媒体在城市管理中作用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运用物联网及大数据技术，智慧媒体助力城市交通优化、环境监测等，提高城市管理水平和服务效率，促进智慧城市建设。</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核心技术支撑体系</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人工智能算法</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机器学习基础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机器学习是人工智能的核心，通过数据训练模型，实现预测和决策。其应用广泛，包括图像识别、自然语言处理等。</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深度学习技术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深度学习模拟人脑神经网络，通过多层结构处理复杂数据。在图像和语音识别等领域表现出色，推动了AI的发展。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强化学习策略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强化学习让机器通过试错学习最优策略。广泛应用于游戏、自动驾驶等领域，展示了AI的自主学习和决策能力。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大数据分析平台</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大数据分析平台概述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大数据分析平台是处理与分析海量数据的工具，通过高级算法和技术手段，帮助企业挖掘数据价值，驱动业务决策。</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核心功能模块解析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核心功能包括数据采集、存储、处理和分析。支持实时数据处理、机器学习模型训练，以及多维度的数据可视化展示。</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应用场景实例</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广泛应用于金融风控、市场分析、客户行为预测等领域。通过精准的数据分析，为企业提供科学的决策依据和业务增长点。</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5871</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2025-09-30T14:49:00Z</dcterms:created>
  <dcterms:modified xsi:type="dcterms:W3CDTF">2025-09-30T14:48:32Z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567224C0C34D4D9AA6AA15AAC0995FFC_12</vt:lpwstr>
  </property>
  <property fmtid="{D5CDD505-2E9C-101B-9397-08002B2CF9AE}" pid="3" name="KSOProductBuildVer">
    <vt:lpwstr>2052-12.1.0.22529</vt:lpwstr>
  </property>
</Properties>
</file>