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车机芯片技术革新之路</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E45E03"/>
                </a:solidFill>
                <a:latin typeface="微软雅黑" panose="020B0503020204020204" charset="-122"/>
              </a:rPr>
              <a:t>智能驾驶核心驱动力解析</a:t>
            </a:r>
            <a:endParaRPr sz="3000" b="1" i="0">
              <a:solidFill>
                <a:srgbClr val="E45E03"/>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2025/10/01</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CPU运算能力</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车机芯片中的CPU运算能力，指其在处理数据和执行程序任务时的速度与效率，是衡量其性能的关键指标之一。</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CPU运算能力定义</a:t>
            </a:r>
            <a:endParaRPr sz="2100" b="1" i="0">
              <a:solidFill>
                <a:srgbClr val="E45E03"/>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CPU核心数量直接关系到多任务处理的能力，更多核心意味着可以同时运行更多应用程序，提升用户体验流畅度。</a:t>
            </a:r>
            <a:endParaRPr sz="1575" b="0" i="0">
              <a:solidFill>
                <a:srgbClr val="000000"/>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CPU核心数量重要性</a:t>
            </a:r>
            <a:endParaRPr sz="2100" b="1" i="0">
              <a:solidFill>
                <a:srgbClr val="E45E03"/>
              </a:solidFill>
              <a:latin typeface="微软雅黑" panose="020B0503020204020204" charset="-122"/>
            </a:endParaRPr>
          </a:p>
        </p:txBody>
      </p:sp>
      <p:sp>
        <p:nvSpPr>
          <p:cNvPr id="8" name="New shape"/>
          <p:cNvSpPr/>
          <p:nvPr/>
        </p:nvSpPr>
        <p:spPr>
          <a:xfrm>
            <a:off x="7301229" y="2878466"/>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CPU的运算能力受制程技术、架构设计等因素影响，先进制程技术可提高频率，优化架构则能增强多核协作效率。</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影响CPU运算能力因素</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GPU图形处理</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GPU图形处理概述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GPU（图形处理单元）在车机芯片中承担图像渲染与处理任务，通过并行计算提升图像处理效率，为驾驶者提供更清晰、流畅的视觉体验。</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GPU在导航系统中的应用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导航系统依赖高精度地图数据和实时路况信息，GPU通过加速图像处理与路径规划算法，确保导航系统的快速响应与准确定位。</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增强现实显示技术支持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增强现实（AR）技术将虚拟信息叠加至实景中，GPU在车机芯片中负责高效渲染AR内容，提升驾驶安全性与交互体验，实现智能驾驶辅助功能。</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04</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AI算法支持</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机器学习框架适配</a:t>
            </a:r>
            <a:endParaRPr sz="3000" b="1" i="0">
              <a:solidFill>
                <a:srgbClr val="000000"/>
              </a:solidFill>
              <a:latin typeface="微软雅黑" panose="020B0503020204020204" charset="-122"/>
            </a:endParaRPr>
          </a:p>
        </p:txBody>
      </p:sp>
      <p:sp>
        <p:nvSpPr>
          <p:cNvPr id="4" name="New shape"/>
          <p:cNvSpPr/>
          <p:nvPr/>
        </p:nvSpPr>
        <p:spPr>
          <a:xfrm>
            <a:off x="1558800" y="1627200"/>
            <a:ext cx="3040516"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机器学习框架介绍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机器学习框架是支持数据挖掘和分析的一套工具，提供数据处理、模型训练、评估等功能，帮助开发者高效构建智能系统。</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32"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车机芯片适配挑战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车机芯片需要适配不同的机器学习框架以优化性能，面临兼容性、功耗及实时性等挑战，需综合考量硬件特性与软件需求。</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1"/>
            <a:ext cx="3040532" cy="3627420"/>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解决方案与展望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通过优化算法、改进硬件设计等策略，可有效提升车机芯片对机器学习框架的支持能力。未来将探索更多高效节能的技术路径。</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视觉识别优化</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视觉识别技术概述</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视觉识别技术通过分析图像和视频内容，识别物体、场景和动作。该技术在自动驾驶、安防监控等领域发挥重要作用。</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优化算法进展</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随着深度学习的发展，视觉识别算法不断优化，提高了识别精度和速度。新型架构如卷积神经网络（CNN）显著提升了处理效率。</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应用场景扩展</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视觉识别技术不仅应用于智能驾驶和监控系统，还逐渐扩展到医疗诊断、零售业等更多领域，推动各行业智能化发展。</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05</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系统集成方案</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软硬件协同设计</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协同设计概念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软硬件协同设计是一种将硬件与软件紧密结合的设计方式，通过优化两者配合，提升系统整体性能和效率。</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关键技术要点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涉及并行工程、模块化设计等方法，强调在设计初期就考虑软硬件的交互，实现功能、性能及成本的最佳平衡。</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应用实例分析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以车机芯片为例，展示如何通过软硬件协同设计提高处理速度，降低功耗，增强用户体验，为智能驾驶提供支持。</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多传感器融合策略</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多传感器融合概述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多传感器融合技术通过整合来自不同类型传感器的数据，提升车辆的环境感知能力和决策准确性。</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数据融合算法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采用卡尔曼滤波、贝叶斯网络等算法处理传感器数据，实现对车辆周边环境的实时和精确建模。</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应用实例分析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分析自动驾驶系统中多传感器融合的应用效果，如激光雷达与摄像头的协同工作，提高障碍物识别的准确性。</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06</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安全机制设计</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数据加密传输</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数据加密的重要性</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在车机芯片数据传输过程中，确保信息安全性至关重要，防止数据被非法截取和利用，保障用户隐私与系统安全。</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常用加密技术介绍</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采用如AES、RSA等成熟加密算法，对传输数据进行加密处理，有效提高数据传输的安全性与可靠性，保护敏感信息不被泄露。</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加密传输的实现方式</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通过硬件加速模块集成加密功能，优化数据处理流程，确保在不增加额外计算负担的情况下，实现高速且安全的数据传输。</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目录</a:t>
            </a:r>
            <a:endParaRPr sz="4800" b="1" i="0">
              <a:solidFill>
                <a:srgbClr val="542C16"/>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01</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车机芯片概述</a:t>
            </a:r>
            <a:endParaRPr sz="1575" b="0" i="0">
              <a:solidFill>
                <a:srgbClr val="000000"/>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02</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核心技术架构</a:t>
            </a:r>
            <a:endParaRPr sz="1575" b="0" i="0">
              <a:solidFill>
                <a:srgbClr val="000000"/>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03</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性能指标解析</a:t>
            </a:r>
            <a:endParaRPr sz="1575" b="0" i="0">
              <a:solidFill>
                <a:srgbClr val="000000"/>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04</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AI算法支持</a:t>
            </a:r>
            <a:endParaRPr sz="1575" b="0" i="0">
              <a:solidFill>
                <a:srgbClr val="000000"/>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05</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系统集成方案</a:t>
            </a:r>
            <a:endParaRPr sz="1575" b="0" i="0">
              <a:solidFill>
                <a:srgbClr val="000000"/>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06</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安全机制设计</a:t>
            </a:r>
            <a:endParaRPr sz="1575" b="0" i="0">
              <a:solidFill>
                <a:srgbClr val="000000"/>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07</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发展趋势展望</a:t>
            </a:r>
            <a:endParaRPr sz="1575" b="0" i="0">
              <a:solidFill>
                <a:srgbClr val="000000"/>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08</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典型应用场景</a:t>
            </a:r>
            <a:endParaRPr sz="1575" b="0" i="0">
              <a:solidFill>
                <a:srgbClr val="000000"/>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09</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测试验证体系</a:t>
            </a:r>
            <a:endParaRPr sz="1575" b="0" i="0">
              <a:solidFill>
                <a:srgbClr val="000000"/>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10</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产业链生态布局</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功能安全认证</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功能安全认证是确保汽车电子设备在故障情况下仍能保持安全运行的重要标准，对车机芯片的设计和开发具有指导意义。</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功能安全认证概述</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ISO 26262等国际标准为车机芯片的功能安全提供了详细规范，包括风险分析、安全目标设定及验证措施，确保产品符合高安全要求。</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国际标准与规范</a:t>
            </a:r>
            <a:endParaRPr sz="2100" b="1" i="0">
              <a:solidFill>
                <a:srgbClr val="E45E03"/>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功能安全认证涉及严格的测试和审核过程，包括硬件、软件以及系统层面的评估。面对复杂环境和多变需求，企业需克服技术与管理上的挑战。</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认证流程与挑战</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07</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发展趋势展望</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制程工艺演进</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制程工艺发展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车机芯片的制程工艺经历了从微米到纳米级别的技术革新，不断推进芯片性能与能效比的提升。</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先进制程优势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先进的制程工艺使车机芯片在处理速度、功耗管理及集成度方面取得显著进步，为智能驾驶提供强大算力支持。</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面临的挑战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随着制程工艺的不断精进，对材料、设备及制造环境的要求日益严苛，研发成本和技术难度同步增加。</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自动驾驶赋能方向</a:t>
            </a:r>
            <a:endParaRPr sz="3000" b="1" i="0">
              <a:solidFill>
                <a:srgbClr val="000000"/>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自动驾驶核心技术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自动驾驶技术基于深度学习、计算机视觉与传感器融合，实现车辆在无需人工干预的情况下自主行驶，提升道路安全和交通效率。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40" cy="3627421"/>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芯片在自动驾驶中的应用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高性能车机芯片为自动驾驶提供强大计算能力，支持复杂算法实时处理，是实现高级别自动驾驶不可或缺的核心组件。</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72" y="1627200"/>
            <a:ext cx="3040517"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随着技术的不断进步，未来车机芯片将更加集成化、智能化，推动自动驾驶技术向更高级别发展，开启智慧出行新时代。</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08</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典型应用场景</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智能座舱交互</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通过先进的算法和深度学习，语音识别技术能够精准捕捉驾驶者的口令，实现车辆控制、导航查询等功能，极大提升驾驶体验。</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语音识别技术</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触控屏作为智能座舱的重要输入设备，支持多点触控和手势识别，提供直观的操作方式，简化驾驶过程中的信息获取与操作流程。</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触控交互界面</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利用生物识别技术，面部识别系统不仅用于身份验证，还能监测驾驶者状态，如疲劳或分心，及时提醒，确保行车安全。</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面部识别安全系统</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辅助驾驶系统支撑</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车机芯片与辅助驾驶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车机芯片是实现高级辅助驾驶系统的关键硬件，通过高性能计算能力支持环境感知、决策规划等功能。</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实时数据处理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车机芯片需具备高效的数据处理能力，以实时处理来自传感器的数据，确保车辆能够快速响应周围环境变化。</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多任务并行处理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现代辅助驾驶系统要求车机芯片能够同时执行多个任务，如图像识别、路径规划等，保证系统的流畅运行和安全性。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09</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测试验证体系</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可靠性评估方法</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车机芯片可靠性评估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通过模拟实际运行条件，对车机芯片进行长期稳定性测试，确保其在各种环境下均能可靠工作。</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环境适应性测试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在高温、低温、潮湿等极端环境下测试车机芯片的性能和稳定性，评估其在不同条件下的适应能力。</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抗干扰能力分析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通过电磁兼容性测试，验证车机芯片在强电磁干扰下的信号传输和处理能力，确保其在复杂环境中的稳定性。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极端环境适应性测试</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高温环境适应性</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车机芯片在高温环境下需保持稳定性能，通过优化散热设计和材料选择，确保在极端温度下正常工作。</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低温环境稳定性测试</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针对寒冷地区使用需求，进行低温条件下的功能性与稳定性测试，保障在极低温度下仍能可靠运行。</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抗振动能力检验</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车机芯片需具备良好的抗震抗振特性，模拟车辆行驶中的震动环境，检验其在复杂路况下的工作能力和可靠性。</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01</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车机芯片概述</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10</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产业链生态布局</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上游晶圆制造</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上游晶圆制造概述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上游晶圆制造是半导体产业链的起始环节，涉及硅片的制备与处理，为车机芯片的生产提供基础材料。</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关键工艺技术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先进的光刻、蚀刻和化学气相沉积等工艺技术，确保了晶圆的高质量和高性能，对车机芯片的性能至关重要。</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行业发展趋势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随着技术进步和市场需求增长，上游晶圆制造业持续优化生产工艺并扩大产能，以支持全球车机芯片产业的发展。</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下游整车集成</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芯片集成流程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车机芯片的集成过程包括硬件适配、软件调试和功能验证，确保芯片与整车系统无缝对接。</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整车性能优化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通过芯片集成优化整车的性能，如提升信息处理速度、增强导航精确度及改善用户体验。</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安全与可靠性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确保车机芯片在整车应用中的安全性和可靠性，进行严格的测试和评估，保障行车安全。</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定义与功能定位</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车机芯片的定义</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车机芯片是专为汽车电子系统设计的微处理器，负责处理车辆的各类信息和控制任务。</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核心功能定位</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车机芯片在车载系统中扮演关键角色，支持导航、娱乐、安全等多种功能，提升驾驶体验。</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应用场景概述</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广泛应用于智能驾驶辅助系统、车载信息系统及远程通信技术中，实现车辆智能化管理和服务。</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行业应用现状</a:t>
            </a:r>
            <a:endParaRPr sz="3000" b="1" i="0">
              <a:solidFill>
                <a:srgbClr val="000000"/>
              </a:solidFill>
              <a:latin typeface="微软雅黑" panose="020B0503020204020204" charset="-122"/>
            </a:endParaRPr>
          </a:p>
        </p:txBody>
      </p:sp>
      <p:sp>
        <p:nvSpPr>
          <p:cNvPr id="4" name="New shape"/>
          <p:cNvSpPr/>
          <p:nvPr/>
        </p:nvSpPr>
        <p:spPr>
          <a:xfrm>
            <a:off x="1558800" y="2402270"/>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车机芯片在智能驾驶和车联网等领域得到广泛应用，推动了汽车产业的智能化升级。</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行业应用现状</a:t>
            </a:r>
            <a:endParaRPr sz="2100" b="1" i="0">
              <a:solidFill>
                <a:srgbClr val="E45E03"/>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随着科技的发展，车机芯片性能不断提升，支持更多高级功能，如自动驾驶、语音识别等。</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技术演进</a:t>
            </a:r>
            <a:endParaRPr sz="2100" b="1" i="0">
              <a:solidFill>
                <a:srgbClr val="E45E03"/>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车机芯片市场持续增长，预计未来几年将保持高速增长态势，成为汽车电子领域的重要组成部分。</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市场趋势</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02</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核心技术架构</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异构计算模块</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异构计算概述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异构计算指使用不同架构的处理器协同工作，以优化性能和效率。在车机芯片中，通过结合CPU、GPU和AI加速器等，实现复杂任务处理。</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CPU与GPU协作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CPU负责执行通用计算任务，而GPU擅长并行处理图形和图像数据。两者配合，可提升车机系统的多任务处理能力，增强用户体验。</a:t>
            </a:r>
            <a:endParaRPr sz="1575" b="0" i="0">
              <a:solidFill>
                <a:srgbClr val="000000"/>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AI加速器功能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AI加速器专为深度学习任务设计，加速数据处理和模型推理过程。在车机系统中，其应用提高了语音识别、图像处理等功能的效率和准确性。</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神经网络加速单元</a:t>
            </a:r>
            <a:endParaRPr sz="3000" b="1" i="0">
              <a:solidFill>
                <a:srgbClr val="000000"/>
              </a:solidFill>
              <a:latin typeface="微软雅黑" panose="020B0503020204020204" charset="-122"/>
            </a:endParaRPr>
          </a:p>
        </p:txBody>
      </p:sp>
      <p:sp>
        <p:nvSpPr>
          <p:cNvPr id="4" name="New shape"/>
          <p:cNvSpPr/>
          <p:nvPr/>
        </p:nvSpPr>
        <p:spPr>
          <a:xfrm>
            <a:off x="1558800" y="1627201"/>
            <a:ext cx="3040524" cy="3988066"/>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神经网络加速单元概述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神经网络加速单元是专为提升车机芯片处理深度学习算法的效率而设计。通过优化计算流程，显著提高车辆智能化水平。</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24" y="1627201"/>
            <a:ext cx="3040532" cy="3988066"/>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关键技术特点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该单元采用先进制程技术和创新架构设计，支持大规模并行计算和低延迟数据处理，为自动驾驶、智能辅助驾驶等应用提供强大动力。</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57" y="1627201"/>
            <a:ext cx="3040555" cy="3988066"/>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应用场景分析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在自动驾驶领域，神经网络加速单元可实时处理复杂环境数据，实现精准感知与决策；在车载娱乐系统中，则能快速响应用户指令，提供流畅交互体验。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03</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性能指标解析</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3900</Words>
  <Application>WPS 演示</Application>
  <PresentationFormat>全屏显示(4:3)</PresentationFormat>
  <Paragraphs>374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3</cp:revision>
  <dcterms:created xsi:type="dcterms:W3CDTF">2025-10-01T03:07:00Z</dcterms:created>
  <dcterms:modified xsi:type="dcterms:W3CDTF">2025-10-01T03:07:59Z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741CFAE0610C4517B90994AD3088024D_12</vt:lpwstr>
  </property>
  <property fmtid="{D5CDD505-2E9C-101B-9397-08002B2CF9AE}" pid="3" name="KSOProductBuildVer">
    <vt:lpwstr>2052-12.1.0.22529</vt:lpwstr>
  </property>
</Properties>
</file>