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超光速技术前沿探索</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F3552"/>
                </a:solidFill>
                <a:latin typeface="微软雅黑" panose="020B0503020204020204" charset="-122"/>
              </a:rPr>
              <a:t>突破物理极限新维度</a:t>
            </a:r>
            <a:endParaRPr sz="3000" b="1" i="0">
              <a:solidFill>
                <a:srgbClr val="0F3552"/>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曲速引擎构想</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曲速引擎基于爱因斯坦的相对论理论，通过改变时空结构实现超光速旅行。其核心是创建局部时空泡，使航行器在泡内移动速度超过光速。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曲速引擎原理</a:t>
            </a:r>
            <a:endParaRPr sz="2100" b="1" i="0">
              <a:solidFill>
                <a:srgbClr val="0F3552"/>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实现曲速引擎面临巨大物理和技术挑战，包括能量需求、物质稳定性及环境影响等。近年来，量子力学和先进材料科学的发展为解决这些问题提供了新思路。</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技术挑战与突破</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曲速引擎若成功应用，将彻底改变人类对宇宙的认知和探索方式。预计未来几十年内，相关技术将取得重大进展，开启星际旅行新时代。</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未来展望</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虫洞穿越机制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虫洞穿越理论概述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虫洞穿越是一种理论上的超光速旅行方式，通过连接宇宙中的两个不同点，实现瞬间跨越。这一概念源自爱因斯坦-罗森桥，即虫洞的科学模型。</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虫洞形成与维持机制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虫洞的形成需要极端的物理条件，如黑洞或中子星的存在。其维持涉及负能量和奇异物质的应用，这些物质能够稳定虫洞并防止其崩塌。</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穿越虫洞的挑战与展望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尽管虫洞提供了超光速旅行的可能性，但其实际应用面临巨大的技术和理论挑战。未来研究可能揭示虫洞稳定的新方法，推动人类探索宇宙的边界。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04</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关键技术突破</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负能量物质研究</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负能量物质定义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负能量物质指的是具有负能量状态的粒子，其内部能量低于周围环境，是物理学中研究的重要对象之一。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负能量物质特性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负能态物质具有奇异的物理性质，如自旋和电荷等，这些特性与常规物质截然不同，为理论研究提供了新的视角。</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负能量物质应用前景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尽管目前对负能量物质的研究尚处于初级阶段，但其潜在的应用价值巨大，可能为超光速旅行等未来科技提供理论支持。</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时空扭曲实验进展</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时空扭曲实验原理</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通过改变局部空间时间结构，实现超光速旅行的理论构想。利用强引力场或特定物质形态，产生足够大的时空曲率，为高速运动提供条件。</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实验技术突破</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近年来，科学家在量子纠缠、粒子加速器等方面获得关键进展。这些技术的应用有望在未来实验中验证时空扭曲理论，推动超光速技术的实现。</a:t>
            </a:r>
            <a:endParaRPr sz="1575" b="0" i="0">
              <a:solidFill>
                <a:srgbClr val="000000"/>
              </a:solidFill>
              <a:latin typeface="微软雅黑" panose="020B0503020204020204" charset="-122"/>
            </a:endParaRPr>
          </a:p>
        </p:txBody>
      </p:sp>
      <p:sp>
        <p:nvSpPr>
          <p:cNvPr id="6" name="New shape"/>
          <p:cNvSpPr/>
          <p:nvPr/>
        </p:nvSpPr>
        <p:spPr>
          <a:xfrm>
            <a:off x="6458401" y="3365807"/>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未来研究展望</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随着基础物理研究的深入，时空扭曲实验将不断取得新成果。未来研究方向包括更高效的时空操控技术和更安全的超光速旅行方案，有望彻底改变人类对宇宙的认知和探索方式。</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05</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应用前景展望</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星际航行规划</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星际航行规划概述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星际航行的规划是实现超光速航行的关键，包括航线选择、能量管理和时间控制等方面，确保安全高效地穿越星际空间。</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航线选择策略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基于天体位置和速度分析，制定最优航线以减少旅行时间和能耗。考虑到引力干扰和星际物质分布，优化航行路径至关重要。</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能量管理与控制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高效的能量管理系统是超光速航行的核心，需要精确调控推进力和维持飞船稳定性。合理分配和回收能量，保障长时间航行需求。</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宇宙探测革新</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超光速技术简介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超光速技术是一种理论上的物理现象，其速度超越光速。这一技术的探索对于未来宇宙探测具有重要意义。</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宇宙探测挑战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宇宙距离遥远，传统探测手段受限于光速，无法实现实时或快速响应。超光速技术有望突破此限制，实现更高效的宇宙探测。</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超光速探测前景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若超光速技术得以实现，将极大缩短星际旅行时间，提高宇宙观测效率，为人类揭示更多宇宙奥秘提供可能性。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06</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科学争议焦点</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因果律冲突问题</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因果律基本概念</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因果律是物理学中的基本法则，指事件之间存在因果关系。在超光速技术中，因果律的违反可能导致时间悖论等问题。</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超光速技术的因果律冲突</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超光速旅行意味着信息传递速度超过光速，这将导致因果律被打破，产生如祖父悖论等逻辑矛盾。</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解决因果律冲突的途径</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科学家提出多种理论以解决超光速引发的因果律问题，包括封闭类时曲线、虫洞等，试图构建合理的时间旅行模型。</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目录</a:t>
            </a:r>
            <a:endParaRPr sz="4800" b="1" i="0">
              <a:solidFill>
                <a:srgbClr val="5197F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01</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超光速技术概述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02</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理论基础探索</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03</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主流方案解析</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04</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关键技术突破</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05</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应用前景展望</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06</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科学争议焦点</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07</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伦理安全考量</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08</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未来研究方向</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09</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实验验证路径</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F3552"/>
                </a:solidFill>
                <a:latin typeface="微软雅黑" panose="020B0503020204020204" charset="-122"/>
              </a:rPr>
              <a:t>10</a:t>
            </a:r>
            <a:endParaRPr sz="1575" b="1">
              <a:solidFill>
                <a:srgbClr val="0F3552"/>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行业影响预测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能量需求瓶颈</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超光速技术的核心挑战在于需要巨大的能量支持，当前能源形式难以满足其需求，是实现超光速旅行的技术瓶颈。</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能量需求分析</a:t>
            </a:r>
            <a:endParaRPr sz="2100" b="1" i="0">
              <a:solidFill>
                <a:srgbClr val="0F3552"/>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提高能源转换效率是解决超光速技术能量需求的关键，研究高效能源转换机制对突破技术瓶颈至关重要。</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能源转换效率</a:t>
            </a:r>
            <a:endParaRPr sz="2100" b="1" i="0">
              <a:solidFill>
                <a:srgbClr val="0F3552"/>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探索新型能源，如反物质、核聚变等，为超光速技术提供可能的能量来源，是克服能量需求瓶颈的重要方向。</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新能源探索</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07</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伦理安全考量</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时间旅行悖论</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时间旅行悖论概述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时间旅行悖论探讨了时间旅行理论中的逻辑矛盾，如祖父悖论，这些问题挑战着我们对时间和因果关系的理解。</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因果律与时间旅行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因果律是物理学的基本原则之一，它规定了事件的先后顺序。时间旅行概念对因果律提出了挑战，引发了一系列哲学和物理问题。</a:t>
            </a:r>
            <a:endParaRPr sz="1575" b="0" i="0">
              <a:solidFill>
                <a:srgbClr val="000000"/>
              </a:solidFill>
              <a:latin typeface="微软雅黑" panose="020B0503020204020204" charset="-122"/>
            </a:endParaRPr>
          </a:p>
        </p:txBody>
      </p:sp>
      <p:sp>
        <p:nvSpPr>
          <p:cNvPr id="6" name="New shape"/>
          <p:cNvSpPr/>
          <p:nvPr/>
        </p:nvSpPr>
        <p:spPr>
          <a:xfrm>
            <a:off x="7301229" y="1627200"/>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解决时间旅行悖论的尝试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科学家和哲学家提出了多种解决时间旅行悖论的方法，包括多世界解释、封闭时间曲线等，但至今尚无定论。</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文明接触风险评估</a:t>
            </a:r>
            <a:endParaRPr sz="3000" b="1" i="0">
              <a:solidFill>
                <a:srgbClr val="000000"/>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文明接触风险评估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在超光速技术应用中，不同文明之间的接触可能引发未知的风险。通过评估这些潜在威胁，可制定相应的预防措施和应对策略，确保文明间的安全互动。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55" cy="3988066"/>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技术泄露风险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超光速技术的外泄可能导致不可预测的后果，包括技术被滥用或用于恶意目的。因此，对技术保护与管理机制的完善至关重要，以防止其落入错误之手。</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6" y="1627201"/>
            <a:ext cx="3040542" cy="3988066"/>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跨星际法律框架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随着超光速技术的发展，建立一套完善的国际法律框架成为必要。这有助于规范跨星际活动，保障各文明的合法权益，促进和平共处与合作发展。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08</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未来研究方向</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新型推进系统开发</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新型推进系统旨在突破传统物理限制，实现超光速旅行。通过创新技术，如反物质引擎和曲率驱动，为星际旅行提供可能。</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新型推进系统概述</a:t>
            </a:r>
            <a:endParaRPr sz="2100" b="1" i="0">
              <a:solidFill>
                <a:srgbClr val="0F3552"/>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关键技术包括高效能量转换、稳定动力输出及环境适应性。这些技术确保了推进系统的可靠性和安全性，是实现超光速旅行的基础。</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关键技术解析</a:t>
            </a:r>
            <a:endParaRPr sz="2100" b="1" i="0">
              <a:solidFill>
                <a:srgbClr val="0F3552"/>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超光速推进系统将极大缩短星际旅行时间，促进宇宙探索和资源开发。未来有望在航天、军事等领域发挥重要作用，开启人类新纪元。</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应用前景展望</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多维空间建模优化</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多维空间模型概述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多维空间建模是超光速技术的基础，通过构建复杂的数学模型来模拟和预测高维空间中的行为。</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关键技术与算法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包括张量分析、黎曼几何在内的高级数学工具，以及数值模拟等算法，共同构成了多维空间建模的核心。</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优化方法探讨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针对多维空间建模的计算复杂性，研究者们提出了多种优化策略，如并行计算和算法改进，以提高模型的准确性和效率。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09</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实验验证路径</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地面模拟装置建设</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地面模拟装置概述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地面模拟装置是用于测试和验证超光速技术的关键设施，通过构建接近真实环境的实验平台，为超光速飞行器的研发提供支持。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39"/>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建设目标与意义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建设地面模拟装置旨在模拟超光速飞行条件，加速超光速技术的突破，推动航空航天领域创新发展，提升国家科技竞争力。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0"/>
            <a:ext cx="3040542" cy="3627439"/>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关键技术与挑战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地面模拟装置建设涉及高速推进系统、材料科学及精密控制等关键技术，面临极端环境适应性、系统集成复杂度高等挑战，需多学科协同攻关。</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深空测试计划制定</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深空测试目标</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明确超光速技术在深空中的测试目的，包括验证技术性能、安全性评估及潜在风险分析。</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测试方案设计</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制定详细的测试计划，涵盖测试环境模拟、参数设定与调整，确保全面覆盖技术应用的关键领域。</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数据收集与分析</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实施测试后，系统收集实验数据，进行深度分析，以评估超光速技术在深空环境下的实际表现和潜在影响。</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01</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超光速技术概述</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10</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行业影响预测</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航天产业变革趋势</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航天产业变革趋势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随着超光速技术的探索，航天产业将迎来前所未有的发展机遇，推动人类对宇宙的深入探索。</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技术革新引领未来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超光速技术将彻底改变航天器的设计和运行模式，为深空探测和星际旅行提供可能。</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挑战与机遇并存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虽然超光速技术前景广阔，但其实现过程中将面临众多科学和技术难题，需要全球科研人员共同努力克服。</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基础物理认知升级</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相对论与光速限制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爱因斯坦的相对论指出，光速是宇宙中速度极限，任何物体或信息都无法超越这一速度。</a:t>
            </a:r>
            <a:endParaRPr sz="1575" b="0" i="0">
              <a:solidFill>
                <a:srgbClr val="000000"/>
              </a:solidFill>
              <a:latin typeface="微软雅黑" panose="020B0503020204020204" charset="-122"/>
            </a:endParaRPr>
          </a:p>
        </p:txBody>
      </p:sp>
      <p:sp>
        <p:nvSpPr>
          <p:cNvPr id="5" name="New shape"/>
          <p:cNvSpPr/>
          <p:nvPr/>
        </p:nvSpPr>
        <p:spPr>
          <a:xfrm>
            <a:off x="4430015" y="1627200"/>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量子纠缠与超光速通信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量子纠缠现象显示，两个粒子即使相隔遥远也能瞬间共享信息，为超光速通信提供可能。</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虫洞理论与时空弯曲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虫洞理论提出通过扭曲时空创建捷径，理论上实现超光速旅行，但目前仅存于理论阶段。</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超光速技术概述</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超光速技术指超越光速的物理现象，包括狭义相对论和广义相对论中对高速运动的描述。</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F3552"/>
                </a:solidFill>
                <a:latin typeface="微软雅黑" panose="020B0503020204020204" charset="-122"/>
              </a:rPr>
              <a:t>理论基础</a:t>
            </a:r>
            <a:endParaRPr sz="2100" b="1" i="0">
              <a:solidFill>
                <a:srgbClr val="0F3552"/>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基于爱因斯坦的相对论理论，探讨超光速在理论上的可能性及其对现有物理框架的挑战。</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实验探索</a:t>
            </a:r>
            <a:endParaRPr sz="2100" b="1" i="0">
              <a:solidFill>
                <a:srgbClr val="0F3552"/>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介绍历史上对超光速的实验尝试及结果，分析其科学意义与未来研究方向。</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F3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5197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超光速技术起源于20世纪中叶的科学幻想，最早由物理学家提出，以超越现有物理定律的速度进行信息或物体传输。</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超光速技术起源</a:t>
            </a:r>
            <a:endParaRPr sz="2100" b="1" i="0">
              <a:solidFill>
                <a:srgbClr val="0F3552"/>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经过数十年的理论探索和实验尝试，科学家们提出了多种可能实现超光速的方法，如虫洞旅行、量子纠缠等。</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理论突破与实验进展</a:t>
            </a:r>
            <a:endParaRPr sz="2100" b="1" i="0">
              <a:solidFill>
                <a:srgbClr val="0F3552"/>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目前，超光速技术的研究方向集中在量子力学、相对论等领域，期待未来能实现理论上的突破，为人类带来革命性变化。</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DAEBFC"/>
          </a:solidFill>
          <a:ln w="6350">
            <a:solidFill>
              <a:srgbClr val="519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F3552"/>
                </a:solidFill>
                <a:latin typeface="微软雅黑" panose="020B0503020204020204" charset="-122"/>
              </a:rPr>
              <a:t>当前研究热点与未来展望</a:t>
            </a:r>
            <a:endParaRPr sz="2100" b="1" i="0">
              <a:solidFill>
                <a:srgbClr val="0F3552"/>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02</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理论基础探索</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相对论挑战分析</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相对论基本原理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爱因斯坦的相对论指出，光速是宇宙中的速度极限。任何物体或信息的速度都不能超过这一极限，这直接挑战了传统物理学关于时间和空间的理解。</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超光速现象解释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当前科学界普遍认为，超光速现象在理论上违反了相对论原理，意味着可能存在未被完全理解的物理现象或者实验条件存在误差。</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F3552"/>
                </a:solidFill>
                <a:latin typeface="微软雅黑" panose="020B0503020204020204" charset="-122"/>
              </a:rPr>
              <a:t>未来研究方向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探索超光速技术不仅是对现有物理理论的挑战，也是推动科技进步的重要途径。未来的研究可能聚焦于量子力学、相对论修正等领域，以期找到突破性进展。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量子力学关联性</a:t>
            </a:r>
            <a:endParaRPr sz="3000" b="1" i="0">
              <a:solidFill>
                <a:srgbClr val="000000"/>
              </a:solidFill>
              <a:latin typeface="微软雅黑" panose="020B0503020204020204" charset="-122"/>
            </a:endParaRPr>
          </a:p>
        </p:txBody>
      </p:sp>
      <p:sp>
        <p:nvSpPr>
          <p:cNvPr id="4" name="New shape"/>
          <p:cNvSpPr/>
          <p:nvPr/>
        </p:nvSpPr>
        <p:spPr>
          <a:xfrm>
            <a:off x="1558800" y="1627201"/>
            <a:ext cx="3040503" cy="3587381"/>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量子力学基础概念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量子力学是研究微观粒子行为的理论，包括波粒二象性、不确定性原理等核心概念，为超光速技术提供理论基础。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587381"/>
          </a:xfrm>
          <a:prstGeom prst="roundRect">
            <a:avLst>
              <a:gd name="adj" fmla="val 9999"/>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量子纠缠与通信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量子纠缠现象表明两个或多个粒子之间存在超越距离的关联，利用此特性可实现瞬间通信，为超光速传输提供可能。</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0"/>
            <a:ext cx="3040540" cy="3587381"/>
          </a:xfrm>
          <a:prstGeom prst="roundRect">
            <a:avLst>
              <a:gd name="adj" fmla="val 10000"/>
            </a:avLst>
          </a:prstGeom>
          <a:solidFill>
            <a:srgbClr val="DAEBFC"/>
          </a:solidFill>
          <a:ln w="6350">
            <a:solidFill>
              <a:srgbClr val="0F355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F3552"/>
                </a:solidFill>
                <a:latin typeface="微软雅黑" panose="020B0503020204020204" charset="-122"/>
              </a:rPr>
              <a:t>量子计算与超光速数据处理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量子计算利用量子叠加态和纠缠态，能同时处理大量数据，理论上实现超光速信息处理，对传统计算模式形成挑战。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2"/>
                </a:solidFill>
                <a:latin typeface="微软雅黑" panose="020B0503020204020204" charset="-122"/>
              </a:rPr>
              <a:t>03</a:t>
            </a:r>
            <a:endParaRPr sz="4800" b="1" i="0">
              <a:solidFill>
                <a:srgbClr val="0F3552"/>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197FC"/>
                </a:solidFill>
                <a:latin typeface="微软雅黑" panose="020B0503020204020204" charset="-122"/>
              </a:rPr>
              <a:t>主流方案解析</a:t>
            </a:r>
            <a:endParaRPr sz="4800" b="1" i="0">
              <a:solidFill>
                <a:srgbClr val="5197F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4027</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2025-09-30T15:10:00Z</dcterms:created>
  <dcterms:modified xsi:type="dcterms:W3CDTF">2025-09-30T15:10:01Z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CD20AC04B9214877A89AE364B0B5A87F_12</vt:lpwstr>
  </property>
  <property fmtid="{D5CDD505-2E9C-101B-9397-08002B2CF9AE}" pid="3" name="KSOProductBuildVer">
    <vt:lpwstr>2052-12.1.0.22529</vt:lpwstr>
  </property>
</Properties>
</file>