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12192000" cy="68580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21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</p:spPr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</p:spPr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FD0B7A-F5DD-4F40-B4CB-3B2C354B893A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AE1883-0942-4AA3-9DB2-9C7C3A0314B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151446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平衡车创新科技引领未来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3" name="New shape"/>
          <p:cNvSpPr/>
          <p:nvPr/>
        </p:nvSpPr>
        <p:spPr>
          <a:xfrm>
            <a:off x="622800" y="3101012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4" name="New shape"/>
          <p:cNvSpPr/>
          <p:nvPr/>
        </p:nvSpPr>
        <p:spPr>
          <a:xfrm>
            <a:off x="611778" y="3101012"/>
            <a:ext cx="11038043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3000" b="1" i="0">
                <a:solidFill>
                  <a:srgbClr val="F6E7A9"/>
                </a:solidFill>
                <a:latin typeface="微软雅黑" panose="020B0503020204020204" charset="-122"/>
              </a:rPr>
              <a:t>智能出行新体验与安全性能解析</a:t>
            </a:r>
            <a:endParaRPr sz="30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6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7" name="New shape"/>
          <p:cNvSpPr/>
          <p:nvPr/>
        </p:nvSpPr>
        <p:spPr>
          <a:xfrm>
            <a:off x="622800" y="4138369"/>
            <a:ext cx="11016000" cy="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/>
        </p:txBody>
      </p:sp>
      <p:sp>
        <p:nvSpPr>
          <p:cNvPr id="8" name="New shape"/>
          <p:cNvSpPr/>
          <p:nvPr/>
        </p:nvSpPr>
        <p:spPr>
          <a:xfrm>
            <a:off x="611778" y="4136689"/>
            <a:ext cx="11038043" cy="45529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作者：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张抿</a:t>
            </a:r>
            <a:r>
              <a:rPr lang="zh-CN" sz="1575" b="0" i="0">
                <a:solidFill>
                  <a:srgbClr val="FFFFFF"/>
                </a:solidFill>
                <a:latin typeface="微软雅黑" panose="020B0503020204020204" charset="-122"/>
              </a:rPr>
              <a:t>轩</a:t>
            </a:r>
            <a:endParaRPr lang="zh-CN"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611778" y="4740950"/>
            <a:ext cx="11038043" cy="4519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汇报时间: 2025/09/30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便携性优势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平衡车采用轻量化材料制造，便于用户轻松携带和搬运，无论是上下班还是短途旅行，都能随时随地享受骑行乐趣。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轻便设计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平衡车配备便捷的折叠机制，用户可以在几秒钟内完成折叠过程，大大节省了存储空间，使其成为城市通勤的理想选择。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折叠功能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平衡车支持快速充电技术，仅需短时间即可充满电，确保用户能够在短时间内获得足够的电量，满足日常出行需求。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快速充电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环保节能特性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环保节能特性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平衡车采用电力驱动，减少化石燃料依赖，有效降低碳排放。其设计注重能效优化，通过轻量化材料和高效电机实现低能耗运行。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绿色出行选择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平衡车作为短途交通工具，有助于减少城市交通拥堵和空气污染。它的便捷性使得更多人愿意选择骑行而非驾车或使用公共交通工具。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可持续发展未来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随着环保意识提升，平衡车成为推动绿色生活方式的重要工具。它不仅符合节能减排趋势，还促进了可持续交通系统的构建和发展。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应用场景拓展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短途代步应用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城市短途出行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平衡车作为城市短途出行工具，以其便捷性和环保性受到青睐。用户可以轻松穿梭于拥挤的交通中，减少通勤时间。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15" y="1627201"/>
            <a:ext cx="3040532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公园休闲活动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在公园或休闲场所使用平衡车，不仅增加了运动的趣味性，还促进了健康生活方式的发展。适合各年龄段人群享受户外时光。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47" y="1627200"/>
            <a:ext cx="3040516" cy="3627421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校园内代步工具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在校园内使用平衡车，为学生提供了快速、安全且环保的移动方式。它能有效缓解校园内的交通压力，提升学习效率。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娱乐休闲场景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公园休闲新选择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平衡车以其独特的骑行体验，成为公园休闲活动中的新宠。它不仅适合年轻人，也受到家庭用户的青睐，为休闲时光增添乐趣。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社交互动平台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在公园或休闲场所使用平衡车，成为人们交流的新方式。通过共享骑行经验，增进了人与人之间的互动和友谊，促进了社区的和谐氛围。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环保出行方式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平衡车作为一种零排放的交通工具，鼓励人们减少对汽车的依赖，选择更环保的出行方式。这不仅有助于减少空气污染，还能提升个人健康水平。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安全规范要点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骑行防护措施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头盔的重要性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骑行平衡车时，佩戴安全头盔至关重要，能有效保护头部免受撞击伤害，减少意外事故带来的风险。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6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反光衣的穿着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在夜间或低光环境中骑行时，穿戴反光衣物可以显著提升骑行者的可见度，增加被其他行人和车辆注意到的机会，确保安全。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623792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护膝与护肘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使用护膝和护肘可以在发生跌倒或碰撞时，为膝盖和肘部提供额外保护，减少受伤的风险，是骑行防护中不可或缺的一环。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623792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交通规则遵守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128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遵守交通信号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在驾驶平衡车时，必须严格遵守交通信号灯指示，确保安全通行，避免造成交通事故。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正确使用车道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驾驶平衡车时应选择正确的车道行驶，不得随意变更车道或占用人行道，保障行人和其他车辆的安全。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128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佩戴安全装备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为了个人安全，驾驶平衡车时必须佩戴头盔、护膝等安全防护装备，减少意外伤害的风险。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维护保养指南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日常检查项目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电池状态检查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确保平衡车电量充足，避免在行驶过程中因电量不足导致意外。定期检查电池健康，延长使用寿命。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570603"/>
            <a:ext cx="4545077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轮胎气压监测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保持轮胎适当的气压，确保行驶平稳且高效。过低或过高的气压都会影响车辆性能和安全。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1327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刹车系统功能检测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定期检查刹车片磨损情况及刹车灵敏度，保证紧急情况下能够迅速停车，保障骑行者安全。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941403"/>
            <a:ext cx="39600" cy="424404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751143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570603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838800" y="979200"/>
            <a:ext cx="3672000" cy="511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1054800" y="1037646"/>
            <a:ext cx="2482880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目录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486800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平衡车概述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3455314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技术特点解析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5423828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核心优势展现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7392342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04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应用场景拓展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9360857" y="2854800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05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安全规范要点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486800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06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维护保养指南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3455314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行业发展趋势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11" name="New shape"/>
          <p:cNvSpPr/>
          <p:nvPr/>
        </p:nvSpPr>
        <p:spPr>
          <a:xfrm>
            <a:off x="5423828" y="3674006"/>
            <a:ext cx="1841514" cy="6922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r>
              <a:rPr sz="1575" b="1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1575" b="1">
              <a:solidFill>
                <a:srgbClr val="F6E7A9"/>
              </a:solidFill>
              <a:latin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选购建议指导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故障排查方法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检查平衡车电池是否充电，或电池是否损坏。如果电池正常，尝试更换充电器或连接线。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电池问题排查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确认加速度计、陀螺仪等关键传感器是否工作正常。使用专业工具进行诊断，必要时更换传感器。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传感器故障检测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仔细检查轮胎、刹车系统和车架是否有磨损或损坏。定期维护可延长设备寿命并确保安全骑行。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机械部件检查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07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行业发展趋势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技术创新方向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电动平衡技术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电动平衡技术是平衡车的核心，通过内置传感器和算法实时调整电机输出，保持车辆稳定。该技术不断优化，提升用户体验。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智能控制系统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智能控制系统整合了多种传感器数据，通过复杂算法实现对平衡车的精确控制。系统不断升级，以适应不同的使用场景和用户需求。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24885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电池与续航技术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高容量锂电池的应用显著提升了平衡车的续航能力，同时快速充电技术缩短了充电时间。这些技术的突破为平衡车的广泛应用提供了保障。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市场前景预测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平衡车市场需求分析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随着健康意识提升，平衡车作为便捷出行工具，受到越来越多消费者的青睐。特别是在城市通勤和短途旅行领域，需求持续增长。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32" y="1627201"/>
            <a:ext cx="3040532" cy="3627439"/>
          </a:xfrm>
          <a:prstGeom prst="roundRect">
            <a:avLst>
              <a:gd name="adj" fmla="val 9999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技术创新驱动发展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平衡车技术不断进步，包括电池续航、智能控制系统等关键领域的突破，极大提升了产品性能和用户体验，推动了市场的快速扩展。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65" y="1627200"/>
            <a:ext cx="3040542" cy="36274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竞争格局与市场机遇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当前平衡车市场竞争日益激烈，但新兴市场和技术革新为行业带来新的发展机会。企业需关注用户需求变化，把握市场动态，以创新引领发展。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08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选购建议指导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性能参数对比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平衡车最高时速可达20公里，适合城市短途出行。配备高效电机，确保快速响应和稳定行驶。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平衡车速度参数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1"/>
            <a:ext cx="2744215" cy="117274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平衡车采用高容量锂电池，单次充电可支持30公里以上续航，满足日常通勤需求。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电池续航能力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1"/>
            <a:ext cx="2744216" cy="15331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根据车型不同，平衡车最大承载重量在80至100公斤之间，适应不同用户群体的体重要求。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载重能力对比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品牌口碑参考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774800" y="1555200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品牌信誉度分析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通过用户评价和市场反馈，对平衡车品牌的信誉度进行综合评估，包括产品质量、售后服务等方面。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774800" y="3089497"/>
            <a:ext cx="8016003" cy="10468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市场占有率情况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分析不同品牌平衡车在市场中的占有率，了解各品牌的竞争地位及市场份额变化趋势。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1774800" y="4263387"/>
            <a:ext cx="8016003" cy="14072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消费者满意度调查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通过问卷调查等方式收集消费者对平衡车的使用体验，从而评估各品牌产品的用户满意度水平。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1270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New shape"/>
          <p:cNvSpPr/>
          <p:nvPr/>
        </p:nvSpPr>
        <p:spPr>
          <a:xfrm>
            <a:off x="1270800" y="3089496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New shape"/>
          <p:cNvSpPr/>
          <p:nvPr/>
        </p:nvSpPr>
        <p:spPr>
          <a:xfrm>
            <a:off x="1270800" y="426338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ew shape"/>
          <p:cNvSpPr/>
          <p:nvPr/>
        </p:nvSpPr>
        <p:spPr>
          <a:xfrm>
            <a:off x="611778" y="2635727"/>
            <a:ext cx="11038043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4800" b="1" i="0">
                <a:solidFill>
                  <a:srgbClr val="FFFFFF"/>
                </a:solidFill>
                <a:latin typeface="微软雅黑" panose="020B0503020204020204" charset="-122"/>
              </a:rPr>
              <a:t>谢 谢 大 家</a:t>
            </a:r>
            <a:endParaRPr sz="48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01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平衡车概述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定义与原理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6458401" y="1555200"/>
            <a:ext cx="4545078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平衡车定义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平衡车是一种通过内置传感器和控制系统，实现自动保持平衡的交通工具，用户只需通过身体倾斜即可控制行驶方向。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1860" y="2390401"/>
            <a:ext cx="4545077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r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工作原理解析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r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平衡车主要依靠陀螺仪、加速度计等传感器监测车身动态，通过算法调整电机输出，实现稳定平衡与精确移动。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6458401" y="3365807"/>
            <a:ext cx="4554174" cy="14931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核心技能类别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平衡车的核心技能涉及传感技术、自动控制理论及动力系统设计，这些技能共同确保了其安全性和操作便捷性。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5965200" y="1926000"/>
            <a:ext cx="39600" cy="4644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New shape"/>
          <p:cNvSpPr/>
          <p:nvPr/>
        </p:nvSpPr>
        <p:spPr>
          <a:xfrm>
            <a:off x="6152400" y="1735740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New shape"/>
          <p:cNvSpPr/>
          <p:nvPr/>
        </p:nvSpPr>
        <p:spPr>
          <a:xfrm>
            <a:off x="5806800" y="1555200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1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New shape"/>
          <p:cNvSpPr/>
          <p:nvPr/>
        </p:nvSpPr>
        <p:spPr>
          <a:xfrm>
            <a:off x="5965200" y="2761201"/>
            <a:ext cx="39600" cy="604606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New shape"/>
          <p:cNvSpPr/>
          <p:nvPr/>
        </p:nvSpPr>
        <p:spPr>
          <a:xfrm>
            <a:off x="5515200" y="2570941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New shape"/>
          <p:cNvSpPr/>
          <p:nvPr/>
        </p:nvSpPr>
        <p:spPr>
          <a:xfrm>
            <a:off x="5806800" y="2390401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2</a:t>
            </a:r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New shape"/>
          <p:cNvSpPr/>
          <p:nvPr/>
        </p:nvSpPr>
        <p:spPr>
          <a:xfrm>
            <a:off x="5965200" y="3736607"/>
            <a:ext cx="39600" cy="4572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New shape"/>
          <p:cNvSpPr/>
          <p:nvPr/>
        </p:nvSpPr>
        <p:spPr>
          <a:xfrm>
            <a:off x="6152400" y="3546347"/>
            <a:ext cx="309600" cy="39600"/>
          </a:xfrm>
          <a:prstGeom prst="rect">
            <a:avLst/>
          </a:prstGeom>
          <a:solidFill>
            <a:srgbClr val="F6E7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New shape"/>
          <p:cNvSpPr/>
          <p:nvPr/>
        </p:nvSpPr>
        <p:spPr>
          <a:xfrm>
            <a:off x="5806800" y="3365807"/>
            <a:ext cx="360000" cy="370800"/>
          </a:xfrm>
          <a:prstGeom prst="roundRect">
            <a:avLst>
              <a:gd name="adj" fmla="val 8819"/>
            </a:avLst>
          </a:prstGeom>
          <a:solidFill>
            <a:srgbClr val="FF85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FFFF"/>
                </a:solidFill>
              </a:rPr>
              <a:t>3</a:t>
            </a:r>
            <a:endParaRPr lang="en-US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发展历程简述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2402271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平衡车的概念最早在20世纪80年代提出，最初用于医学康复领域。随着科技发展，逐渐演变为一种个人代步工具，并开始进入消费市场。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1556530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平衡车的起源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4430015" y="2402270"/>
            <a:ext cx="2744215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从最初的机械式平衡到现代的电动平衡车，技术不断进步。特别是电子控制系统和传感器的应用，使得平衡车更加智能、安全与便捷。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7" name="New shape"/>
          <p:cNvSpPr/>
          <p:nvPr/>
        </p:nvSpPr>
        <p:spPr>
          <a:xfrm>
            <a:off x="4427745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技术革新历程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8" name="New shape"/>
          <p:cNvSpPr/>
          <p:nvPr/>
        </p:nvSpPr>
        <p:spPr>
          <a:xfrm>
            <a:off x="7301229" y="2402270"/>
            <a:ext cx="2744216" cy="18935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自面市以来，平衡车因其新颖性和实用性迅速获得市场认可。特别是在年轻人和城市通勤者中，成为受欢迎的新型交通工具之一。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9" name="New shape"/>
          <p:cNvSpPr/>
          <p:nvPr/>
        </p:nvSpPr>
        <p:spPr>
          <a:xfrm>
            <a:off x="7298959" y="1627201"/>
            <a:ext cx="2532802" cy="648071"/>
          </a:xfrm>
          <a:prstGeom prst="roundRect">
            <a:avLst>
              <a:gd name="adj" fmla="val 20033"/>
            </a:avLst>
          </a:prstGeom>
          <a:solidFill>
            <a:srgbClr val="CB1C1B"/>
          </a:solidFill>
          <a:ln w="6350">
            <a:solidFill>
              <a:srgbClr val="FF85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市场接受度分析</a:t>
            </a:r>
            <a:endParaRPr sz="21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02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技术特点解析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动力系统构成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0"/>
            <a:ext cx="2744215" cy="248851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平衡车动力系统概述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平衡车的动力系统是其运行的核心部分，通常由电池、电机和控制系统组成，这些组件共同作用以提供稳定而高效的动力输出。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430015" y="1627200"/>
            <a:ext cx="2744215" cy="28489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电机类型与功能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平衡车的电机主要有两种类型：有刷和无刷电机。无刷电机以其高效率和长寿命被广泛应用于高端平衡车上，而有刷电机则因其成本较低而被一些低成本模型采用。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301229" y="1627200"/>
            <a:ext cx="2744216" cy="32093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电池性能与选择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电池是平衡车动力系统的能源来源，选择时需考虑电压、容量和重量等因素。高能量密度的锂电池是当前市场上的主流选择，能够提供较长的使用时间和较好的续航能力。</a:t>
            </a:r>
            <a:endParaRPr sz="1575" b="0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24800" y="338400"/>
            <a:ext cx="619200" cy="313200"/>
          </a:xfrm>
          <a:prstGeom prst="rect">
            <a:avLst/>
          </a:prstGeom>
          <a:ln>
            <a:noFill/>
          </a:ln>
        </p:spPr>
      </p:pic>
      <p:sp>
        <p:nvSpPr>
          <p:cNvPr id="3" name="New shape"/>
          <p:cNvSpPr/>
          <p:nvPr/>
        </p:nvSpPr>
        <p:spPr>
          <a:xfrm>
            <a:off x="982800" y="105991"/>
            <a:ext cx="9369360" cy="7780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3000" b="1" i="0">
                <a:solidFill>
                  <a:srgbClr val="FFFFFF"/>
                </a:solidFill>
                <a:latin typeface="微软雅黑" panose="020B0503020204020204" charset="-122"/>
              </a:rPr>
              <a:t>智能控制模块</a:t>
            </a:r>
            <a:endParaRPr sz="3000" b="1" i="0">
              <a:solidFill>
                <a:srgbClr val="FFFFFF"/>
              </a:solidFill>
              <a:latin typeface="微软雅黑" panose="020B0503020204020204" charset="-122"/>
            </a:endParaRPr>
          </a:p>
        </p:txBody>
      </p:sp>
      <p:sp>
        <p:nvSpPr>
          <p:cNvPr id="4" name="New shape"/>
          <p:cNvSpPr/>
          <p:nvPr/>
        </p:nvSpPr>
        <p:spPr>
          <a:xfrm>
            <a:off x="1558800" y="1627201"/>
            <a:ext cx="3040503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智能控制模块概述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智能控制模块是平衡车的核心部件，负责处理传感器数据并执行相应指令，实现车辆的稳定运行和动态调整。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4726302" y="1627201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关键技术解析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包括陀螺仪、加速度计及磁力计等传感器，实时监测车辆状态，通过算法优化确保骑行安全与舒适。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  <p:sp>
        <p:nvSpPr>
          <p:cNvPr id="6" name="New shape"/>
          <p:cNvSpPr/>
          <p:nvPr/>
        </p:nvSpPr>
        <p:spPr>
          <a:xfrm>
            <a:off x="7893804" y="1627202"/>
            <a:ext cx="3040502" cy="3267239"/>
          </a:xfrm>
          <a:prstGeom prst="roundRect">
            <a:avLst>
              <a:gd name="adj" fmla="val 10000"/>
            </a:avLst>
          </a:prstGeom>
          <a:solidFill>
            <a:srgbClr val="CB1C1B"/>
          </a:solidFill>
          <a:ln w="6350">
            <a:solidFill>
              <a:srgbClr val="F6E7A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/>
            <a:r>
              <a:rPr sz="2100" b="1" i="0">
                <a:solidFill>
                  <a:srgbClr val="F6E7A9"/>
                </a:solidFill>
                <a:latin typeface="微软雅黑" panose="020B0503020204020204" charset="-122"/>
              </a:rPr>
              <a:t>未来发展趋势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  <a:p>
            <a:pPr algn="l">
              <a:lnSpc>
                <a:spcPct val="150000"/>
              </a:lnSpc>
            </a:pPr>
            <a:r>
              <a:rPr sz="1575" b="0" i="0">
                <a:solidFill>
                  <a:srgbClr val="FFFFFF"/>
                </a:solidFill>
                <a:latin typeface="微软雅黑" panose="020B0503020204020204" charset="-122"/>
              </a:rPr>
              <a:t>随着技术进步，智能控制模块将更小型化、低功耗，集成更多功能如语音控制、自动避障，提升用户体验。</a:t>
            </a:r>
            <a:br>
              <a:rPr sz="1800">
                <a:latin typeface="微软雅黑" panose="020B0503020204020204" charset="-122"/>
              </a:rPr>
            </a:br>
            <a:endParaRPr sz="1800"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5090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ew picture"/>
          <p:cNvPicPr/>
          <p:nvPr/>
        </p:nvPicPr>
        <p:blipFill>
          <a:blip r:embed="rId1"/>
          <a:srcRect/>
          <a:stretch>
            <a:fillRect/>
          </a:stretch>
        </p:blipFill>
        <p:spPr>
          <a:xfrm>
            <a:off x="7802880" y="0"/>
            <a:ext cx="4389120" cy="6858000"/>
          </a:xfrm>
          <a:prstGeom prst="rect">
            <a:avLst/>
          </a:prstGeom>
          <a:ln>
            <a:noFill/>
          </a:ln>
        </p:spPr>
      </p:pic>
      <p:pic>
        <p:nvPicPr>
          <p:cNvPr id="3" name="New picture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766800" y="835200"/>
            <a:ext cx="925200" cy="925200"/>
          </a:xfrm>
          <a:prstGeom prst="rect">
            <a:avLst/>
          </a:prstGeom>
          <a:ln>
            <a:noFill/>
          </a:ln>
        </p:spPr>
      </p:pic>
      <p:sp>
        <p:nvSpPr>
          <p:cNvPr id="4" name="New shape"/>
          <p:cNvSpPr/>
          <p:nvPr/>
        </p:nvSpPr>
        <p:spPr>
          <a:xfrm>
            <a:off x="986400" y="931446"/>
            <a:ext cx="5776571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6E7A9"/>
                </a:solidFill>
                <a:latin typeface="微软雅黑" panose="020B0503020204020204" charset="-122"/>
              </a:rPr>
              <a:t>03</a:t>
            </a:r>
            <a:endParaRPr sz="4800" b="1" i="0">
              <a:solidFill>
                <a:srgbClr val="F6E7A9"/>
              </a:solidFill>
              <a:latin typeface="微软雅黑" panose="020B0503020204020204" charset="-122"/>
            </a:endParaRPr>
          </a:p>
        </p:txBody>
      </p:sp>
      <p:sp>
        <p:nvSpPr>
          <p:cNvPr id="5" name="New shape"/>
          <p:cNvSpPr/>
          <p:nvPr/>
        </p:nvSpPr>
        <p:spPr>
          <a:xfrm>
            <a:off x="986400" y="2635727"/>
            <a:ext cx="5771526" cy="11899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sz="4800" b="1" i="0">
                <a:solidFill>
                  <a:srgbClr val="FF8566"/>
                </a:solidFill>
                <a:latin typeface="微软雅黑" panose="020B0503020204020204" charset="-122"/>
              </a:rPr>
              <a:t>核心优势展现</a:t>
            </a:r>
            <a:endParaRPr sz="4800" b="1" i="0">
              <a:solidFill>
                <a:srgbClr val="FF8566"/>
              </a:solidFill>
              <a:latin typeface="微软雅黑" panose="020B050302020402020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AS_NET" val="Unix 5.4 unknown"/>
  <p:tag name="AS_OS" val="Unix 5.4 unknown"/>
  <p:tag name="AS_RELEASE_DATE" val="2013.12.17"/>
  <p:tag name="AS_TITLE" val="Spire.Presentation for .NET "/>
  <p:tag name="AS_VERSION" val="2.1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  <a:tileRect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  <a:tileRect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3105</Words>
  <Application>WPS 演示</Application>
  <PresentationFormat>全屏显示(4:3)</PresentationFormat>
  <Paragraphs>301</Paragraphs>
  <Slides>27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34" baseType="lpstr">
      <vt:lpstr>Arial</vt:lpstr>
      <vt:lpstr>宋体</vt:lpstr>
      <vt:lpstr>Wingdings</vt:lpstr>
      <vt:lpstr>微软雅黑</vt:lpstr>
      <vt:lpstr>Calibri</vt:lpstr>
      <vt:lpstr>Arial Unicode MS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玄月冰灵</cp:lastModifiedBy>
  <cp:revision>2</cp:revision>
  <dcterms:created xsi:type="dcterms:W3CDTF">2025-09-30T10:30:00Z</dcterms:created>
  <dcterms:modified xsi:type="dcterms:W3CDTF">2025-09-30T10:30:00Z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33D74E13D0C447BB9D9B360664A5CA63_12</vt:lpwstr>
  </property>
  <property fmtid="{D5CDD505-2E9C-101B-9397-08002B2CF9AE}" pid="3" name="KSOProductBuildVer">
    <vt:lpwstr>2052-12.1.0.22529</vt:lpwstr>
  </property>
</Properties>
</file>