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 type="screen16x9"/>
  <p:notesSz cx="6858000" cy="9144000"/>
  <p:custDataLst>
    <p:tags r:id="rId3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gs" Target="tags/tag1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麒麟电池技术革新突破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9EDBFF"/>
                </a:solidFill>
                <a:latin typeface="微软雅黑" panose="020B0503020204020204" charset="-122"/>
              </a:rPr>
              <a:t>赋能新能源汽车续航升级</a:t>
            </a:r>
            <a:endParaRPr sz="30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管理系统升级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针对麒麟电池管理系统，进行架构优化，提升数据处理效率和系统稳定性，确保电池组在各种工况下的高效运行。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管理系统架构优化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通过引入先进的数据分析技术，实时监控电池状态，精准分析使用数据，为电池维护和管理提供科学依据。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数据监控与分析升级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对管理系统的用户界面进行改进，提高操作便捷性，使用户能更直观、快捷地进行电池管理操作，增强用户体验。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用户界面改进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性能参数对比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能量密度提升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麒麟电池技术突破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麒麟电池采用先进材料和结构设计，实现能量密度的显著提升，为电动汽车提供更长续航能力。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高能量密度优势分析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高能量密度意味着更轻、更小的电池体积，不仅降低成本，还提高了电动汽车的整体性能和市场竞争力。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应用领域展望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麒麟电池的高能量密度特性使其在电动汽车、储能系统等领域具有广泛应用前景，推动相关产业快速发展。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充电效率跃升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充电效率提升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麒麟电池通过采用高效电化学反应材料，显著提升了充电速度和容量保持率，为用户提供了更快捷的电力补充体验。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快速充电技术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集成最新的快充技术，麒麟电池支持短时间内完成高比例充电，大幅缩短用户等待时间，提高使用便捷性。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8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智能温控系统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内置智能温控管理系统，有效防止过充和过热现象，保障电池在快速充电过程中的安全稳定性，延长使用寿命。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循环寿命延长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循环寿命延长技术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通过优化材料和结构设计，麒麟电池实现了更长的循环寿命，满足长期稳定使用的需求。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高效能材料应用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采用高导电性、高稳定性的先进材料，显著提升了电池的循环效率和使用寿命。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创新结构设计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独特的电池结构设计增强了内部应力分布均匀性，减少了循环过程中的材料疲劳，延长了电池寿命。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安全防护体系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热失控抑制技术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热失控抑制原理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通过材料选择及结构设计，有效控制电池在异常情况下的热量积累，防止温度升高引发更严重的安全问题。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先进冷却技术应用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采用高效散热材料和创新冷却系统设计，快速导出电池内部产生的热量，保持电池工作在安全温度范围内。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智能监控系统作用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集成传感器和数据分析技术，实时监测电池状态，一旦检测到潜在过热风险，立即启动保护措施，确保电池安全稳定运行。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多重监控系统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实时温度监控系统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通过高精度传感器网络，实时监测电池内部温度变化，确保在极端环境下电池性能稳定。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电压与电流监控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利用先进的电测技术，实时跟踪电池的电压和电流状态，保障电池在最佳工作区间运行。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安全预警系统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集成多重安全机制，一旦检测到异常情况立即发出预警，有效防止潜在风险，提升整体安全性。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应急响应机制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应急组织架构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确立快速响应团队，包括指挥、现场处理和后勤支持小组，确保紧急情况下的高效协作。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预警与监测系统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部署先进的监控系统和传感器网络，实时监控电池状态，预防潜在风险并及时发出预警。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事故处理流程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制定详尽的事故应对指南和标准化操作程序，从初步评估到恢复阶段，每一步都有明确指导。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行业应用价值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创新技术突破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性能参数对比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安全防护体系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行业应用价值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市场竞争优势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未来发展方向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电动汽车领域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电动汽车领域的核心是电池技术的发展，麒麟电池作为新型高性能锂电池，为电动汽车提供更长续航里程和更快充电速度。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电动汽车电池技术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麒麟电池以其高能量密度、长寿命和安全性成为电动汽车电池的理想选择，有效提升车辆性能并降低维护成本。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麒麟电池优势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随着电动车市场的扩大和技术的进步，麒麟电池将继续优化升级，推动电动汽车向更环保、高效的方向发展。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储能系统适配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储能系统概述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储能系统是利用电池技术存储和释放能量，以实现电能的高效利用和优化分配。麒麟电池作为新型储能解决方案，在适配方面展现独特优势。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麒麟电池适配性分析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麒麟电池以其高能量密度和长寿命特点，完美匹配各种储能需求。在电动汽车、可再生能源储存等场景中，展现出卓越的适应性和稳定性能。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应用前景与挑战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随着技术进步，麒麟电池在储能领域的应用前景广阔。然而，面临的成本控制、市场接受度等问题仍需解决，以确保其在未来能源体系中发挥关键作用。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智能设备赋能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高效能量管理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麒麟电池采用先进的智能管理系统，实现对电池充放电过程的精细化控制，有效延长电池使用寿命并提高设备整体性能。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快速充电技术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通过优化电池内部结构和材料，麒麟电池支持快速充电技术，大幅缩短充电时间，为智能设备提供更高效的能源补充方案。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温度自适应调控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麒麟电池内置智能温控系统，能够根据设备使用状态自动调节工作温度，确保在不同环境下均能稳定运行，提升用户体验。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市场竞争优势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成本控制策略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材料成本优化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通过采用高性能但成本相对较低的原材料，有效降低电池生产成本。同时，与供应商建立长期合作关系，获取更优惠的价格。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生产流程改进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对现有生产流程进行深入分析，识别并消除低效环节，提高生产效率，从而减少不必要的浪费和成本支出。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技术创新应用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引入新技术如自动化设备及智能制造系统，不仅提升产能，还能降低人工及维护成本，进一步实现成本控制目标。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产能布局规划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当前麒麟电池的产能主要集中在华东和华南地区，通过合理分布生产线，确保了产品的高效产出和快速响应市场需求。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产能布局现状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根据市场发展趋势和企业战略规划，计划在未来三年内，将产能扩大至全国主要经济区，特别是西部地区，以实现更加均衡的市场覆盖。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未来产能规划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随着技术的不断进步和创新，麒麟电池将引入更多自动化和智能化生产设备，大幅提升生产效率，预计产能将有显著提升。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技术升级对产能的影响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生态合作网络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生态合作伙伴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麒麟电池通过与全球领先的电池材料供应商、设备制造商和研究机构建立合作关系，共同推动电池技术的进步和应用。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创新驱动发展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麒麟电池致力于技术创新，与合作伙伴共同开发新型电池材料和先进制造工艺，提高电池性能和安全性，满足不同行业的需求。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共享资源与信息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构建开放的合作平台，麒麟电池与合作伙伴共享研发资源、市场信息和技术成果，加速新技术的商业化应用，促进整个行业的健康发展。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未来发展方向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固态电池演进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34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固态电池技术发展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固态电池以其高安全性、长寿命特性成为新能源领域研究热点，逐步取代传统液态电池。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32171" cy="289834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关键材料创新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采用高性能固体电解质和先进电极材料，显著提升固态电池的能量密度与循环稳定性。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7142" y="1627200"/>
            <a:ext cx="3032171" cy="2898350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随着技术进步，固态电池有望在电动汽车及储能系统中广泛应用，推动能源产业革新。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智能化趋势融合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智能化技术集成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麒麟电池采用最新智能化技术，通过高精度监测与数据分析，实现电池性能的优化管理，提升整体效能。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自动化维护系统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配备先进自动化维护系统，麒麟电池能够实时监控状态，预防故障发生，延长使用寿命，降低维护成本。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AI驱动能效优化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利用人工智能算法，麒麟电池能自动调整工作模式，根据实际需求动态调节能耗，达到最优能效比，减少能源浪费。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麒麟电池概述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全球化战略布局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全球市场扩展策略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麒麟电池通过精准的市场定位和有效的营销手段，成功打入欧洲、北美及亚洲等多个国际市场，实现全球化布局。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国际合作伙伴建设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与多家国际知名电池企业建立合作关系，共同研发创新技术，提升产品质量和服务，加强在全球市场的竞争力。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跨国生产基地建设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在关键区域设立生产基地，优化供应链管理，降低成本，快速响应各地市场需求，增强全球业务的稳定性和持续性。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技术定位解析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技术定位解析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麒麟电池作为新一代高性能电池，旨在通过优化材料和结构设计，实现更高的能量密度和更长的循环寿命，满足新能源汽车等高端应用需求。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技术创新点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麒麟电池采用先进的纳米材料和创新的封装技术，显著提升了电池的能量密度和安全性。同时，通过智能化管理系统，实现了对电池状态的实时监控和优化管理。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市场前景展望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随着新能源汽车市场的快速增长，麒麟电池凭借其卓越的性能和可靠性，预计将在高端电动汽车领域占据重要市场份额。同时，其技术也将推动相关产业链的发展和升级。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核心优势提炼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麒麟电池通过优化材料和结构设计，实现了更高的能量密度，使得相同体积下能够存储更多的电能。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高能量密度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采用先进的快充技术，麒麟电池能够在极短时间内完成充电，大大缩短了用户的等待时间。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快速充电技术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麒麟电池拥有出色的耐久性，经过数千次充放电循环后仍能保持性能稳定，有效延长了电池的使用寿命。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长寿命循环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应用场景拓展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电动汽车领域应用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麒麟电池凭借高能量密度和长寿命，在电动汽车行业得到广泛应用，有效提升续航里程与整车性能。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储能系统解决方案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针对大规模储能需求，麒麟电池提供高效、可靠的电力储存方案，助力可再生能源发电与电网平衡管理。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智能微电网供电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麒麟电池支持构建智能微电网，为偏远地区或灾害应急场景提供稳定、安全的电力供应，增强能源自给自足能力。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创新技术突破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材料体系革新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材料体系革新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麒麟电池通过采用高导电性材料和先进纳米技术，实现了能量密度的显著提升，同时优化了电池的稳定性和安全性。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新材料应用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该电池引入了新型复合材料作为电极材料，有效提高了电池的能量存储能力和循环寿命，降低了生产成本。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7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创新制造工艺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利用先进的固态电解质技术和精密制造工艺，麒麟电池在提高产品性能的同时，确保了生产过程的环保和可持续性。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结构设计优化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结构优化原则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结构设计优化遵循轻量化、高效能原则，通过创新材料与精密制造技术，提升电池整体性能与安全性。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空间布局调整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优化内部空间布局，合理分配正负极材料与电解液位置，增强能量密度，同时减少热失控风险。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散热系统升级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引入先进散热技术，如相变材料与微通道冷却，确保电池工作在适宜温度区间，延长使用寿命。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3883</Words>
  <Application>WPS 演示</Application>
  <PresentationFormat>全屏显示(4:3)</PresentationFormat>
  <Paragraphs>355</Paragraphs>
  <Slides>31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8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2025-09-30T13:08:00Z</dcterms:created>
  <dcterms:modified xsi:type="dcterms:W3CDTF">2025-09-30T13:07:58Z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21D542C543284813B46703855EA836FB_12</vt:lpwstr>
  </property>
  <property fmtid="{D5CDD505-2E9C-101B-9397-08002B2CF9AE}" pid="3" name="KSOProductBuildVer">
    <vt:lpwstr>2052-12.1.0.22529</vt:lpwstr>
  </property>
</Properties>
</file>