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12192000" cy="6858000" type="screen16x9"/>
  <p:notesSz cx="6858000" cy="9144000"/>
  <p:custDataLst>
    <p:tags r:id="rId3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9" Type="http://schemas.openxmlformats.org/officeDocument/2006/relationships/tags" Target="tags/tag1.xml"/><Relationship Id="rId38" Type="http://schemas.openxmlformats.org/officeDocument/2006/relationships/tableStyles" Target="tableStyles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碰碰船激情碰撞瞬间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FFB7B7"/>
                </a:solidFill>
                <a:latin typeface="微软雅黑" panose="020B0503020204020204" charset="-122"/>
              </a:rPr>
              <a:t>水上竞技欢乐新体验</a:t>
            </a:r>
            <a:endParaRPr sz="30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汇报时间: 2025/09/30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防护设施配置标准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碰碰船作为水上游乐设施，需严格遵守国家及地方相关安全标准，确保乘客在游玩过程中的安全。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碰碰船安全标准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配备必要的救生设备和安全防护网，定期检查设备状态，及时更换损坏部件，为游客提供安全保障。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防护措施配置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制定详细的应急处理预案，包括遇险求救、疏散路线等，确保在紧急情况下能够迅速有效地进行救援。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紧急情况处理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应急处理操作流程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碰碰船应急流程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碰碰船在运营中遇到紧急情况，需快速启动应急预案，确保游客安全。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游客受伤处理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对受伤游客进行急救，及时联系医疗机构，同时安抚其他游客情绪。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3902982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设备故障应对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发现设备故障时，立即停止使用，通知维修人员进行检查和修复。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390298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场地规划要点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水域面积测算方法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16" cy="3267222"/>
          </a:xfrm>
          <a:prstGeom prst="roundRect">
            <a:avLst>
              <a:gd name="adj" fmla="val 9999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水域面积测算基础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水域面积测算是碰碰船活动规划的关键，通过测量水域的周长和形状来计算，确保每艘船都有足够空间安全游玩。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5" y="1627201"/>
            <a:ext cx="3040515" cy="3267222"/>
          </a:xfrm>
          <a:prstGeom prst="roundRect">
            <a:avLst>
              <a:gd name="adj" fmla="val 9999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常用测算方法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常用的水域面积测算方法包括直接测量法、几何图形估算法等。这些方法根据实际环境选择，以确保数据的准确性。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30" y="1627201"/>
            <a:ext cx="3040516" cy="3267222"/>
          </a:xfrm>
          <a:prstGeom prst="roundRect">
            <a:avLst>
              <a:gd name="adj" fmla="val 9999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测算工具与技术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现代水域面积测算常使用GPS定位设备和GIS地理信息系统。这些先进技术提高了测算的效率和准确性，适用于大型水域。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航道布局优化方案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航道优化策略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通过科学规划和调整碰碰船的航道布局，旨在提高游乐体验的同时确保安全运营。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航道宽度设计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合理设定航道宽度，既要避免船只拥挤导致碰撞，也要充分利用空间资源，提升游客满意度。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安全距离考虑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在航道设计中加入必要的安全距离，预防船只间的直接接触，保障游客安全和娱乐活动的顺利进行。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用户群体分析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目标客群年龄分层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儿童客群特征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儿童是碰碰船的主要目标群体，年龄多在6-12岁之间，他们好奇心强，喜欢刺激和互动的游戏，对色彩鲜艳、造型独特的碰碰船有极高的兴趣。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青少年客群特点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青少年群体主要指13-18岁的学生，他们对新鲜事物充满好奇，追求潮流与个性化体验，偏好设计新颖、操作感强的碰碰船项目。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成人客群需求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成人客群多为家庭出游或朋友聚会，他们更注重休闲放松的体验，倾向于选择安全系数高、乘坐舒适的碰碰船，同时享受亲子互动的乐趣。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消费行为特征研究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消费心理分析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研究消费者在购买碰碰船时的心理状态，包括娱乐需求、安全顾虑及社交互动动机。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消费决策过程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分析消费者从了解碰碰船到最终购买的心理变化，包括信息搜集、评估选择和购买行为。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影响因素探讨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探讨影响消费者购买碰碰船的主要因素，如价格、品牌、口碑以及促销活动等。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运营管理策略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时段分流管控措施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735403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高峰时段分流策略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在旅游高峰期，通过调整碰碰船的开放时间和区域，引导游客错峰游玩，有效缓解拥堵。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低峰期优化利用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利用数据分析预测低峰期游客流量，提前做好运营准备，如增加工作人员、优化服务流程，确保游客体验不受影响。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实时监控与调整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通过实时监控系统收集数据，根据现场情况灵活调整运营方案，如临时增加或减少船只数量，快速响应游客需求变化。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2106203"/>
            <a:ext cx="39600" cy="284197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915943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7354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486800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01</a:t>
            </a:r>
            <a:endParaRPr sz="1575" b="1">
              <a:solidFill>
                <a:srgbClr val="FFB7B7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碰碰船项目概述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3455314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02</a:t>
            </a:r>
            <a:endParaRPr sz="1575" b="1">
              <a:solidFill>
                <a:srgbClr val="FFB7B7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设备结构与原理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5423828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03</a:t>
            </a:r>
            <a:endParaRPr sz="1575" b="1">
              <a:solidFill>
                <a:srgbClr val="FFB7B7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安全运营规范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7392342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04</a:t>
            </a:r>
            <a:endParaRPr sz="1575" b="1">
              <a:solidFill>
                <a:srgbClr val="FFB7B7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场地规划要点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9360857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05</a:t>
            </a:r>
            <a:endParaRPr sz="1575" b="1">
              <a:solidFill>
                <a:srgbClr val="FFB7B7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用户群体分析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486800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06</a:t>
            </a:r>
            <a:endParaRPr sz="1575" b="1">
              <a:solidFill>
                <a:srgbClr val="FFB7B7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运营管理策略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3455314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07</a:t>
            </a:r>
            <a:endParaRPr sz="1575" b="1">
              <a:solidFill>
                <a:srgbClr val="FFB7B7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营销推广方案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5423828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08</a:t>
            </a:r>
            <a:endParaRPr sz="1575" b="1">
              <a:solidFill>
                <a:srgbClr val="FFB7B7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行业发展趋势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7392342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09</a:t>
            </a:r>
            <a:endParaRPr sz="1575" b="1">
              <a:solidFill>
                <a:srgbClr val="FFB7B7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投资回报测算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9360857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10</a:t>
            </a:r>
            <a:endParaRPr sz="1575" b="1">
              <a:solidFill>
                <a:srgbClr val="FFB7B7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案例对标研究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设备维护保养周期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每日运营结束后，需对碰碰船进行全面检查，包括电池电量、机械部件磨损情况及安全设施的完好性。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碰碰船日常维护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每隔一个月进行一次深度保养，内容包括清洁船体内部外部、更换磨损零件、润滑移动部件，确保设备运行平稳安全。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定期深度保养周期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每年换季时，安排一次全面的技术检修和更新，重点检查电气系统、动力系统和安全设施，以适应不同季节的使用需求。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季节性大检修计划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营销推广方案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主题活动策划方向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碰碰船活动概述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碰碰船是水上乐园中备受欢迎的游乐项目，通过操控船只相互撞击，增加游玩的趣味性和互动性。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主题活动策划方向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以“水上狂欢节”为主题活动，结合碰碰船游戏，设计一系列互动环节，提升游客参与度与体验感。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安全措施与注意事项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确保每艘碰碰船配备专业救生员，制定详细的安全规范，提醒游客穿戴救生衣，确保活动安全有序进行。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线上线下联动模式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39"/>
          </a:xfrm>
          <a:prstGeom prst="roundRect">
            <a:avLst>
              <a:gd name="adj" fmla="val 9999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线上线下联动策略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通过线上平台与线下门店结合，提高用户体验与参与度。利用社交媒体和直播等方式吸引顾客，同时在店内设置互动环节，增强品牌粘性。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0"/>
            <a:ext cx="3040542" cy="3627439"/>
          </a:xfrm>
          <a:prstGeom prst="roundRect">
            <a:avLst>
              <a:gd name="adj" fmla="val 10000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数字营销融合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将数字营销手段与传统广告相结合，扩大宣传效果。利用大数据分析用户行为，精准推送信息，同时在公共场所投放实体广告，提升品牌知名度。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73" y="1627200"/>
            <a:ext cx="3040542" cy="3627439"/>
          </a:xfrm>
          <a:prstGeom prst="roundRect">
            <a:avLst>
              <a:gd name="adj" fmla="val 10000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多渠道销售模式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建立线上线下一体化的销售网络，满足不同消费者需求。线上提供便捷购物体验，线下则注重服务质量与产品展示，形成互补优势，增加销售额。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行业发展趋势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智能化升级路径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碰碰船的智能化升级，是通过集成先进的自动控制技术，实现船只的自主导航和避障功能，提升游乐体验。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智能化升级概述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采用AI算法进行路径规划，结合传感器数据实时调整航行策略，确保游客安全同时享受刺激的游玩过程。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核心技术应用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通过智能系统分析用户行为，自动调整碰撞力度和频率，为不同年龄层的游客提供个性化服务，增强满意度。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用户体验优化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沉浸式体验创新点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虚拟现实技术应用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通过先进的VR技术，碰碰船游戏能够为玩家提供高度逼真的水上体验。玩家可以在虚拟环境中自由航行，探索各种场景，享受沉浸式的游戏乐趣。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互动性增强体验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碰碰船游戏通过增加多人互动功能，让玩家之间的竞争和合作更加紧密。玩家可以通过语音或手势与队友交流，共同制定策略，提升游戏的趣味性和挑战性。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创新玩法设计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游戏开发者不断推出新的游戏模式和关卡，为玩家带来持续的新鲜感。例如，引入时间限制、特殊障碍等元素，增加游戏的难度和挑战性，激发玩家的创造力和策略思维。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投资回报测算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成本构成明细表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799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碰碰船成本构成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碰碰船的成本主要由船只制造、维修保养、场地租赁和运营管理等费用组成。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538" y="1627200"/>
            <a:ext cx="3031738" cy="2898928"/>
          </a:xfrm>
          <a:prstGeom prst="roundRect">
            <a:avLst>
              <a:gd name="adj" fmla="val 10032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船只制造成本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包含材料采购、加工制造、安全设施安装等费用，是碰碰船成本的主要部分。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76276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运营维护费用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包括日常维护、定期检修、员工培训及安全保障措施等支出，确保运营顺利进行。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收益预测模型搭建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收益预测模型概述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介绍碰碰船业务中的收益预测模型，包括数据收集、处理和分析方法。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关键指标选择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讨论确定影响收益的关键指标，如客流量、票价和运营成本等。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模型构建与验证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阐述如何根据选定的指标构建预测模型，并通过历史数据进行验证和调整。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碰碰船项目概述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10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案例对标研究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成功运营典范解析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成功运营策略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碰碰船的成功运营依赖于创新营销策略，如节日特惠、会员积分系统等，有效吸引并留住客户。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高效客户服务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提供快速响应和个性化服务是提升客户满意度的关键，确保每位游客都能享受到愉快的体验。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持续改进与反馈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通过收集客户反馈和定期评估运营效果，不断优化服务流程和设施维护，以实现长期发展。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差异化竞争优势提炼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碰碰船核心优势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碰碰船以其独特的互动体验和安全设计，成为水上乐园的热门项目。通过创新的操控系统和环保材料，提升了游客的满意度和安全性。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市场定位精准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碰碰船凭借其趣味性和适合各年龄段的特点，成功吸引了家庭、情侣及朋友团体。精准的市场定位使其在竞争激烈的游乐市场中占据一席之地。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持续创新动力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通过不断研发新技术和改善用户体验，碰碰船保持了市场的领先地位。定期更新游戏模式和增加互动环节，增强了用户的粘性和复访率。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起源与发展背景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735403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碰碰船的起源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碰碰船起源于20世纪初的欧洲，最初作为一种休闲娱乐项目出现。随着时间的推移，碰碰船逐渐发展成为一项广受欢迎的水上运动。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碰碰船的发展背景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碰碰船的发展离不开社会经济的发展和人们生活水平的提高。随着人们对休闲娱乐的需求增加，碰碰船作为一种新兴的水上运动项目，受到了广泛的关注和喜爱。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726212"/>
            <a:ext cx="4554174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碰碰船的现状与发展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目前，碰碰船已经成为全球范围内广泛流行的水上运动之一。在未来，随着科技的进步和人们对休闲娱乐需求的不断变化，碰碰船有望进一步发展和完善。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2106203"/>
            <a:ext cx="39600" cy="284197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915943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7354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965012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4097012"/>
            <a:ext cx="39600" cy="4572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906752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72621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核心玩法机制解析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游戏通过控制碰碰船，在限定区域内与对手碰撞，目标是使对方船只翻覆或驶出指定区域。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碰碰船核心玩法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玩家需灵活运用转向、加速和减速等操作，结合观察对手动向，制定有效的进攻或防守策略。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技能运用策略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游戏设有时间限制，玩家需在规定时间内尽可能多地完成目标动作，如碰撞对手或避开障碍物。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游戏规则要点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设备结构与原理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动力传动系统构成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动力传动系统组成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碰碰船的动力传动系统主要由电动机、减速器和驱动轴构成，电动机提供动力，减速器调整转速，驱动轴传递动力至船体。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电动机作用解析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电动机作为动力源，通过电能转换为机械能，是碰碰船运行的核心部件。选择合适的电动机对于保证船只性能至关重要。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减速器功能说明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减速器用于降低电动机输出的高速旋转速度，提高扭矩，确保动力有效传递至船体，同时减少能量损耗。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碰撞感应装置原理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55" cy="3988065"/>
          </a:xfrm>
          <a:prstGeom prst="roundRect">
            <a:avLst>
              <a:gd name="adj" fmla="val 10000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碰撞感应装置概述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碰撞感应装置通过检测物体间的距离变化，实现碰碰船的安全运行。它由传感器、信号处理器和执行机构组成，确保船只在碰撞时及时停止，避免事故。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54" y="1627201"/>
            <a:ext cx="3040555" cy="3988066"/>
          </a:xfrm>
          <a:prstGeom prst="roundRect">
            <a:avLst>
              <a:gd name="adj" fmla="val 10000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工作原理解析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碰撞感应装置利用超声波或红外线技术，发射信号并接收反射波，计算距离。当检测到近距离目标时，立即发送信号至控制系统，触发紧急制动，保护乘客安全。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909" y="1627201"/>
            <a:ext cx="3040554" cy="3988066"/>
          </a:xfrm>
          <a:prstGeom prst="roundRect">
            <a:avLst>
              <a:gd name="adj" fmla="val 10000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技术优势与挑战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此装置具有反应迅速、精度高的特点，有效减少碰撞风险。然而，复杂环境影响下的信号干扰仍是技术改进的重点，需持续优化以提升稳定性和可靠性。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安全运营规范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3803</Words>
  <Application>WPS 演示</Application>
  <PresentationFormat>全屏显示(4:3)</PresentationFormat>
  <Paragraphs>374</Paragraphs>
  <Slides>33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40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2025-09-30T15:54:00Z</dcterms:created>
  <dcterms:modified xsi:type="dcterms:W3CDTF">2025-09-30T15:54:15Z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7FFBD91BBF6D4F929DB5AA1E35C7277D_12</vt:lpwstr>
  </property>
  <property fmtid="{D5CDD505-2E9C-101B-9397-08002B2CF9AE}" pid="3" name="KSOProductBuildVer">
    <vt:lpwstr>2052-12.1.0.22529</vt:lpwstr>
  </property>
</Properties>
</file>