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电脑棒革新办公新体验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5585B5"/>
                </a:solidFill>
                <a:latin typeface="微软雅黑" panose="020B0503020204020204" charset="-122"/>
              </a:rPr>
              <a:t>便携高效重塑数字生产力</a:t>
            </a:r>
            <a:endParaRPr sz="30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启动流程演示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电脑棒在启动时会进行一系列自检，确保硬件和系统软件处于正常工作状态。此流程包括硬件检测、系统初始化等步骤。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开机自检流程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完成自检后，电脑棒将加载操作系统，这一过程涉及引导程序执行、内核加载及驱动安装等关键步骤。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操作系统加载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操作系统加载完成后，屏幕显示用户登录界面，用户输入正确的用户名和密码后即可进入操作系统主界面。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用户登录界面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驱动适配原理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驱动适配原理概述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驱动适配原理是指在电脑棒中，通过软件与硬件的协同工作，确保操作系统能够自动识别并正确加载适合该设备的最佳驱动程序。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驱动自动检测机制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电脑棒内置的智能驱动检测系统，能够在启动时扫描硬件配置，匹配并下载最适合当前设备环境的驱动程序，减少用户手动安装的麻烦。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兼容性与优化策略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为保证广泛的兼容性和性能优化，电脑棒的驱动适配不仅考虑主流硬件平台，还针对特定应用场景进行定制化优化，提升用户体验。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应用场景拓展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办公场景应用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办公设备连接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电脑棒通过HDMI接口与显示器、电视等设备连接，快速搭建个人工作站，适用于家庭和小型办公环境。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高效会议协作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利用电脑棒接入投影设备或大屏幕电视，实现高清视频播放与文档共享，提升会议效率与互动体验。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灵活移动办公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配备USB-C接口的电脑棒，便于携带和使用，无论是在家、咖啡店还是旅途中都能轻松完成工作任务。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教育领域实践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教育资源优化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通过电脑棒提供灵活的教育资源，支持学生个性化学习，促进教育公平与质量提升。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远程教学应用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利用电脑棒实现远程教学，突破地域限制，为偏远地区学生提供优质教育资源。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互动课堂体验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借助电脑棒增强课堂互动，采用多媒体教学工具，提升学生的学习兴趣和参与度。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性能优化策略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散热设计方案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散热设计重要性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电脑棒的高效运行依赖于优秀的散热系统，确保设备在高负载下稳定工作，延长使用寿命。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散热技术选择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根据电脑棒的尺寸和性能需求，采用被动散热或主动散热技术，如风扇、液冷等方式，实现最佳散热效果。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散热材料应用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使用高效导热材料，如铜、铝等金属，提高热量传导效率，配合精密设计的散热结构，有效控制温度。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功耗管理技术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动态电源管理技术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通过实时监控电脑棒的运行状态，动态调整CPU和GPU的功耗，以实现更高效的能源使用。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低功耗模式切换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当电脑棒处于闲置或轻负载状态时，自动切换到低功耗模式，进一步降低能耗，延长电池寿命。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节能硬件设计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采用先进的节能硬件设计，如低功耗CPU、高效散热系统等，从硬件层面降低整体功耗。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安全防护体系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数据加密传输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数据加密传输概述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数据加密传输是通过加密算法将数据传输过程中的明文转换为密文，确保数据在传输过程中的安全性和完整性。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加密算法种类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常见的加密算法包括对称加密和非对称加密，前者使用相同的密钥进行加密和解密，后者则使用一对公私钥进行操作，各有优缺点。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安全协议应用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SSL/TLS等安全协议广泛应用于网络通信中，通过建立安全的加密通道保护数据传输，防止窃听和篡改。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电脑棒定义解析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硬件架构剖析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系统运行机制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应用场景拓展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性能优化策略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安全防护体系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选型对比分析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故障诊断指南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5585B5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未来创新展望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权限分级管控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权限分级管控是确保电脑棒安全使用的关键措施，通过不同级别的用户权限设置，有效防止数据泄露和不当操作。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权限分级概述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实施权限分级需先明确角色与职责，再根据需求设定访问权限，最后定期审核并调整，以适应不断变化的安全需求。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实施步骤详解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通过定期审查权限分配的合理性和有效性，评估权限分级管控的实施效果，及时调整策略，保障系统安全与效率。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管理效果评估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行业发展趋势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微型化演进方向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微型化技术进展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电脑棒作为微型计算机的代表，其核心在于不断缩小的尺寸与性能提升。通过集成更先进的芯片和优化散热设计，实现了在极小空间内的高效能运算。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应用场景扩展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随着微型化技术的突破，电脑棒的应用场景日益广泛。从家庭娱乐到专业工作，再到移动办公，电脑棒以其便携性和强大功能满足了多样化的需求。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展望未来，电脑棒将继续朝着更高的性能、更低的能耗和更强的连接性方向发展。同时，与云计算、大数据等技术的融合将使其成为智能生活的新入口。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硬件智能化升级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通过增加更高性能的处理器和优化内存配置，提升电脑棒的整体运算速度和多任务处理能力。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软件智能化升级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引入先进的操作系统和应用软件，支持语音控制、面部识别等智能交互功能，增强用户体验。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网络连接智能化升级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采用最新的无线通信技术，如Wi-Fi 6或蓝牙5.0，实现快速稳定的网络连接，支持远程访问和云服务。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选型对比分析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主流品牌评测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华为MateStation S凭借强大的性能和出色的设计，成为市场上的热门选择。搭载高性能处理器，支持多屏协同，是办公和娱乐的理想伴侣。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华为MateStation S评测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3357592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ASUS Chromebase 3以其简洁的设计和高效的Chrome OS系统，为用户提供了流畅的使用体验。适合轻度使用场景，如家庭娱乐和教育应用。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548" y="1627200"/>
            <a:ext cx="2631280" cy="1603392"/>
          </a:xfrm>
          <a:prstGeom prst="roundRect">
            <a:avLst>
              <a:gd name="adj" fmla="val 7475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ASUS Chromebase 3评测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Intel NUC以其小巧的体积和强大的扩展性著称，适合需要高效能工作站的用户。支持多种接口和升级选项，满足专业级需求。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Intel NUC评测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性价比评估模型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性价比评估模型概述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本模型通过综合分析电脑棒的价格、性能及用户需求，为用户提供一个直观的性价比评价。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价格因素考量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考虑电脑棒的成本与市场售价，评估其经济合理性，确保用户获得物有所值的产品。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性能指标对比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依据处理器速度、内存容量、存储空间等关键性能参数，对不同品牌和型号进行横向比较。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故障诊断指南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常见异常代码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错误代码404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当电脑棒无法找到用户请求的资源时，会显示404错误代码。这通常是由于输入的网址有误或资源已被移动或删除。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错误代码500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服务器内部错误时，电脑棒会返回500错误代码。可能由程序异常、服务器超载等原因引起，需检查日志进行修复。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错误代码403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当用户无权访问某个资源时，电脑棒会显示403错误代码。通常需要验证用户的权限或联系管理员以获取访问权限。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应急处理方案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系统故障快速响应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当电脑棒遭遇系统崩溃或软件冲突时，用户可通过重置设备至初始状态，迅速恢复至正常运作。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数据恢复方案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面对意外数据丢失，利用内置的备份与恢复功能，确保关键信息得以安全保存及快速恢复。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硬件故障应急措施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若电脑棒出现硬件问题如屏幕不显示、接口损坏等，建议立即停止使用并联系专业维修服务进行检修。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电脑棒定义解析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未来创新展望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跨平台兼容性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跨平台兼容性概述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在不同操作系统和硬件平台上的运行能力，确保用户在多样化环境中获得一致的使用体验。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支持的操作系统类型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设计兼容Windows、macOS和Linux等主流操作系统，实现跨平台的无缝衔接，满足不同用户的系统偏好。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硬件适配性分析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通过优化软件架构和接口标准，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能够适配多种外部设备，如显示器、键盘和鼠标，增强设备的灵活性和通用性。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物联网融合潜力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物联网与电脑棒融合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通过将电脑棒集成至物联网设备中，实现设备的智能化升级，增强数据处理和远程管理能力。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应用场景广泛性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电脑棒在智能家居、工业自动化及智慧城市等领域展现巨大潜力，提供强大的计算支持和灵活的扩展能力。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随着技术的不断进步，电脑棒将在物联网领域扮演更加重要的角色，推动物联网设备的智能化和服务化发展。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设备基础概念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电脑棒定义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电脑棒是一种小型便携式计算设备，通过HDMI接口连接显示器或电视即可使用，集成了处理器、内存和存储等硬件。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功能特性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电脑棒体积小巧，便于携带，支持多种操作系统，适用于办公、教育及娱乐等多种场景，提供灵活的移动计算解决方案。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适用于家庭多媒体中心、商业演示、教育培训等多种场合，通过连接不同设备，实现多样化的功能需求。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5585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202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核心功能定位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电脑棒是一种小型便携式设备，通过HDMI接口与显示器连接，实现即插即用，无需复杂设置即可快速启动并运行操作系统。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核心功能概述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适用于办公、教育、家庭娱乐等场景，电脑棒体积小巧便于携带，能够轻松满足日常使用需求，提供高效便捷的计算体验。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应用场景分析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搭载高性能处理器和大容量存储空间，支持多任务处理和高速数据传输，确保流畅运行大型软件和游戏，满足用户多样化的计算需求。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CF4FF"/>
          </a:solidFill>
          <a:ln w="6350">
            <a:solidFill>
              <a:srgbClr val="2025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性能优势突出</a:t>
            </a:r>
            <a:endParaRPr sz="21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硬件架构剖析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主控芯片选型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主控芯片选型标准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选择主控芯片时，需考虑处理速度、功耗、兼容性及成本等因素。高性能处理器适合复杂运算，低功耗芯片适用于移动设备，确保兼容性以支持多种操作系统。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主流主控芯片对比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当前市场上主流的主控芯片包括Intel, AMD, ARM等。Intel处理器以其强大的计算能力著称，AMD提供高性价比选择，ARM则以低功耗和高效能见长，各有优势。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未来发展趋势预测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随着技术发展，主控芯片趋向于更高性能与更低功耗。人工智能和机器学习技术的集成将是未来主控芯片的重要发展方向，以满足日益增长的数据处理需求。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接口类型配置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USB接口类型配置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USB接口作为电脑棒的常见连接方式，支持高速数据传输。用户可根据实际需求选择USB 3.0或USB 2.0接口，以确保最佳性能和兼容性。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HDMI接口功能介绍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HDMI接口是电脑棒连接显示器的主要方式，支持高清视频输出。其高带宽保证了图像传输质量，适合多种显示设备使用。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ECF4FF"/>
          </a:solidFill>
          <a:ln w="6350">
            <a:solidFill>
              <a:srgbClr val="5585B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5585B5"/>
                </a:solidFill>
                <a:latin typeface="微软雅黑" panose="020B0503020204020204" charset="-122"/>
              </a:rPr>
              <a:t>网络接口类型解析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电脑棒通常配备以太网接口或Wi-Fi模块，满足不同的网络接入需求。以太网接口提供稳定高速的网络连接，而Wi-Fi则便于无线使用。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585B5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5585B5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202580"/>
                </a:solidFill>
                <a:latin typeface="微软雅黑" panose="020B0503020204020204" charset="-122"/>
              </a:rPr>
              <a:t>系统运行机制</a:t>
            </a:r>
            <a:endParaRPr sz="4800" b="1" i="0">
              <a:solidFill>
                <a:srgbClr val="20258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3931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2025-09-30T13:20:00Z</dcterms:created>
  <dcterms:modified xsi:type="dcterms:W3CDTF">2025-09-30T13:20:08Z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216A32253B42497985FE89970A07E511_12</vt:lpwstr>
  </property>
  <property fmtid="{D5CDD505-2E9C-101B-9397-08002B2CF9AE}" pid="3" name="KSOProductBuildVer">
    <vt:lpwstr>2052-12.1.0.22529</vt:lpwstr>
  </property>
</Properties>
</file>