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城市电话网络全解析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现代通信体系深度剖析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终端设备类型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智能手机集成了电话、短信、互联网浏览及多种应用，成为现代通信的核心设备。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智能手机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传统的有线通信设备，通过电话线路连接，提供稳定的语音通信服务。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固定电话机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用于特定场景的即时通讯工具，如建筑工地、救援行动等，实现远距离语音传输。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无线对讲机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城市电话服务功能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基础通话业务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基本通话功能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提供用户之间进行语音通话的能力，支持一对一和群组通话模式，满足日常通讯需求。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呼叫转移服务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当用户无法接听时，系统自动将来电转移到其他预设的号码上，确保不错过任何重要电话。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通话录音功能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为重要通话提供录音服务，方便用户事后回放或作为证据保存，提高沟通效率与安全性。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增值信息服务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增值信息服务概述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增值信息服务通过提供额外功能，增强电话服务的用户体验。这些服务通常包括信息查询、预订服务等，旨在提升用户满意度和忠诚度。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信息查询服务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信息查询服务允许用户通过电话快速获取各类信息，如天气预报、交通状态、新闻资讯等。这类服务极大方便了用户的日常生活。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预订与管理服务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预订与管理服务涵盖餐饮、旅行、娱乐等多个领域，使用户能够轻松预订所需服务并实时管理预订详情。此服务提升了生活的便捷性。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应急通讯保障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应急通讯系统概述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应急通讯系统是城市在突发事件中保障通信畅通的重要设施，确保紧急情况时信息的快速传递和指挥调度的有效性。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关键设备与技术应用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包括卫星通信、无线电台、移动网络等，这些技术在灾害发生时提供稳定通讯支持，保障救援行动的顺利进行。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应急响应与维护策略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制定详细的应急预案和定期维护计划，通过演练和培训提高团队的应急反应能力，确保通讯设施在关键时刻的可靠性。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城市电话管理机制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号码资源分配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号码资源分配原则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城市电话的号码资源分配遵循公平、合理的原则，确保每个用户都能获得必要的通信服务，同时避免资源浪费。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号码资源分配方式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号码资源分配通常采用随机分配、按需求分配等方式，根据用户的申请和实际需求进行灵活调整，以满足不同用户的需求。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号码资源管理策略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为了有效管理号码资源，城市电话运营商会制定一系列管理策略，包括定期检查、优化分配算法、提高服务质量等，以确保号码资源的高效利用。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资费标准制定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资费标准制定原则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资费标准制定应遵循市场规律和用户需求，确保价格合理、透明，同时考虑运营商的成本和利润。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资费结构设计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根据用户的不同需求和使用习惯，设计多样化的资费套餐，如月租套餐、流量包、通话分钟数等，以满足用户的个性化需求。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优惠政策实施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为吸引新用户或留住老用户，可以实施一些优惠政策，如首月免费、充值送话费、节假日优惠等，以增加用户粘性和市场份额。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故障维修响应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故障识别与分类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通过用户反馈及系统自检，迅速识别电话故障类型，如线路中断、信号弱化等，为后续维修提供精准方向。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快速响应机制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建立24小时在线客服与技术支持团队，确保用户报修后第一时间响应，缩短等待时间，提升用户满意度。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高效维修执行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配备专业维修人员和先进工具，对各类电话故障进行现场或远程诊断修复，力求一次性解决问题，减少反复维修。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城市电话文化影响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城市电话发展概况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城市电话系统构成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城市电话服务功能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城市电话管理机制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城市电话文化影响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城市电话未来趋势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社交模式转变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随着科技的发展，人们社交方式从面对面交流转向线上互动，电话作为沟通工具的角色也发生了重大变化。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社交模式转变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社交网络平台如微信、微博的普及，改变了人们的交友方式和信息传播途径，电话通话频率相应减少。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社交媒体兴起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即时通讯软件如WhatsApp、Telegram的广泛使用，为用户提供了更便捷的文字、语音消息服务，降低了传统电话需求。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即时通讯软件流行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商业沟通变革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商业沟通新趋势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随着科技的发展，商业沟通的方式正经历着深刻变革，从传统的面对面交流转向数字化、网络化的沟通方式。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数字化转型影响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城市电话作为商业沟通的重要工具，其数字化转型对企业的运营效率和客户服务质量产生了显著影响。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创新沟通策略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面对商业沟通的新挑战，企业需要不断创新沟通策略，利用城市电话等现代通讯手段提升沟通效果和业务竞争力。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城市形象塑造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城市形象塑造策略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通过文化活动、节庆和公共艺术展示，提升城市的文化魅力与认同感，增强居民与游客对城市的归属感和自豪感。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绿色城市建设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推行环保理念，实施绿化工程，建设生态公园和绿色走廊，打造宜居宜业的城市环境，吸引人才和投资。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科技创新引领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鼓励和支持科技创新企业，建立科技园区，举办科技交流会议，以科技创新驱动城市经济发展和社会进步。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城市电话未来趋势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数字化融合方向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数字化融合定义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指城市电话系统与现代信息技术相结合，实现通信、数据和网络服务的无缝整合。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包括云计算、大数据分析和物联网等前沿技术，为城市电话系统提供强大支持。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如智能呼叫中心、基于位置的服务和远程医疗咨询，提升市民生活质量和服务效率。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智能化应用场景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通过先进的语音识别技术，实现对用户指令的快速准确响应，广泛应用于智能家居、车载系统等领域，极大提升用户体验。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智能语音识别应用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利用人工智能和大数据技术，构建城市级安全监控网络，实现异常行为检测与预警，有效预防犯罪，保障市民安全。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城市安全监控系统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结合AI算法优化交通流量控制，实时分析路况信息，动态调整信号灯配时，减少拥堵，提高道路通行效率，促进绿色出行。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智慧交通管理方案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绿色低碳发展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绿色低碳城市理念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绿色低碳城市以可持续发展为核心，注重环境保护和资源高效利用，通过减少碳排放、推广清洁能源等措施，实现人与自然和谐共生。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低碳技术应用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低碳技术涵盖太阳能、风能等可再生能源的开发与利用，以及智能电网、节能建筑等技术的应用，旨在降低能源消耗，提高能源使用效率。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绿色交通发展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绿色交通倡导使用公共交通、自行车和步行等低碳出行方式，减少私家车使用，降低交通领域的碳排放，同时改善城市空气质量和居民健康水平。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城市电话发展概况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起源与早期形态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915605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城市电话的起源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城市电话起源于19世纪，随着城市化的发展和人们交流需求的增加而出现。最初的电话系统主要依靠人工转接，后来逐渐发展为自动交换系统。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2213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早期形态与技术特点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早期的城市电话系统采用模拟信号传输，通过铜线连接各个用户。这种系统存在信号干扰、通话质量差等问题。随着技术的发展，数字信号处理技术开始应用于城市电话系统，提高了通话质量和系统稳定性。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4086618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对城市发展的推动作用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城市电话的出现极大地促进了城市的发展和繁荣。它不仅提高了人们的通信效率，还推动了商业、文化等各个领域的交流与发展。同时，城市电话也为后续的互联网和移动通信等技术奠定了基础。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286405"/>
            <a:ext cx="39600" cy="103994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2096146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915605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1325418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457418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4267158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4086618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技术革新历程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电话技术始于19世纪，由亚历山大·格拉汉姆·贝尔发明。初期通过电磁信号传输声音，实现了远程通信的突破。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电话技术起源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进入20世纪后半叶，数字技术的兴起使得电话系统逐步实现数字化。这一转变极大提高了通话质量和系统稳定性。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数字时代的到来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21世纪初，随着智能手机和移动互联网的发展，移动通信成为主导。人们可以通过手机随时随地进行语音和数据交流。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移动通信的崛起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普及程度变化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普及程度变化历程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城市电话普及率从无到有，经历了从高端到大众的普及过程，体现了技术进步和社会发展的趋势。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普及率增长阶段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普及率增长分为初期缓慢增长、中期快速上升、后期趋于平稳三个阶段，每个阶段都对应不同的社会经济背景。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影响电话普及率的因素包括技术革新、经济发展、政策支持等，这些因素共同推动了电话技术的普及和应用。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城市电话系统构成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交换中心架构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交换中心核心组成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交换中心由服务器、网络设备和软件系统组成，负责城市电话网络的数据传输与管理，确保通信顺畅。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架构设计原则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交换中心架构遵循高可用性、可扩展性和安全性原则，采用分布式设计，以应对不断增长的电话服务需求。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数据流处理机制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通过高效的数据路由算法，交换中心实现快速准确的电话信号传递，优化通话质量与网络稳定性。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线路网络布局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城市电话线路概述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城市电话线路网络是现代通信基础设施的重要组成部分，覆盖广泛，提供稳定的语音和数据传输服务。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布局原则与方法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根据城市规模、人口分布及经济发展需求，采用科学合理的布局原则，确保电话线路高效、安全地服务于城市生活。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网络优化策略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通过定期评估和调整电话线路网络，采用先进技术如光纤通信等，提升网络性能，满足日益增长的信息传输需求。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3442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2025-10-01T03:09:00Z</dcterms:created>
  <dcterms:modified xsi:type="dcterms:W3CDTF">2025-10-01T03:08:49Z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6E7ADD177B3D49B5ACF9EE064FDDF7E0_12</vt:lpwstr>
  </property>
  <property fmtid="{D5CDD505-2E9C-101B-9397-08002B2CF9AE}" pid="3" name="KSOProductBuildVer">
    <vt:lpwstr>2052-12.1.0.22529</vt:lpwstr>
  </property>
</Properties>
</file>