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智慧物流轨迹优化方案</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全链路动态监控与效能提升</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外力作用分析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外力作用分析旨在研究外部因素如何影响系统或物体的轨迹变化，涵盖重力、风力、摩擦力等多种自然和人为力量。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外力作用概述</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重力是决定物体下落速度和轨迹的关键因素，通过改变倾角和初速，可以显著影响物体的运动路径和最终落点。</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重力对轨迹的影响</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风力作为水平方向的外力，能改变物体在空气中的飞行姿态和速度，尤其在飞行器和抛体运动中起到决定性作用。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风力对轨迹的影响</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初始条件影响</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初始条件的重要性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初始条件对轨迹上传结果具有决定性影响，准确设定可确保数据上传的高效性和准确性。</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初始条件设置方法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根据具体应用场景和需求，选择合适的初始条件设置方式，如手动输入或预设参数。</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初始条件调整技巧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在轨迹上传过程中，根据反馈信息适时调整初始条件，以提高数据传输的稳定性和可靠性。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轨迹观测方法</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实验记录技巧</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实验记录的重要性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实验记录是科学研究不可或缺的一部分，它详细记录了实验过程和结果，为后续分析提供了可靠依据。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0"/>
            <a:ext cx="3031739" cy="3267239"/>
          </a:xfrm>
          <a:prstGeom prst="roundRect">
            <a:avLst>
              <a:gd name="adj" fmla="val 10032"/>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记录的主要内容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包括实验目的、方法、步骤、观察结果及数据分析等，确保信息的完整性和准确性。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041" y="1627202"/>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提高记录效率的技巧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使用标准化模板、及时记录、采用电子记录工具等方法，可以有效提升实验记录的效率和质量。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数字建模应用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数字建模技术概述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数字建模是一种将现实世界对象或系统转换为计算机可以处理的数字形式的过程，广泛应用于工程设计、科学研究和商业分析等领域。</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应用领域广泛性</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数字建模技术在建筑、汽车、航空航天等行业中发挥关键作用，通过模拟和预测产品性能，优化设计流程，降低成本并提高效率。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未来发展趋势</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随着计算能力的增强和数据获取手段的改进，数字建模技术正向更高精度、更大规模和更实时的方向快速发展，为各行各业带来更多创新可能性。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轨迹应用场景</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航天导航领域</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导航系统发展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航天导航技术自GPS以来迅速发展，包括伽利略、北斗等多系统并存，提供全球覆盖、高精度定位与时间同步服务。</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航天器自主导航</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航天器利用星载传感器和算法实现自主飞行控制，减少地面支持需求，提高任务灵活性与安全性。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深空探测导航挑战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深空中信号衰减、星际尘埃等因素影响导航精度，需创新解决方案，如激光测距、脉冲星导航等，以应对复杂环境。</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生物行为研究</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生物行为模式识别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通过高级算法分析动物行为，揭示其生存策略与环境适应性，为生态保护提供科学依据。</a:t>
            </a:r>
            <a:endParaRPr sz="1575" b="0" i="0">
              <a:solidFill>
                <a:srgbClr val="000000"/>
              </a:solidFill>
              <a:latin typeface="微软雅黑" panose="020B0503020204020204" charset="-122"/>
            </a:endParaRPr>
          </a:p>
        </p:txBody>
      </p:sp>
      <p:sp>
        <p:nvSpPr>
          <p:cNvPr id="5" name="New shape"/>
          <p:cNvSpPr/>
          <p:nvPr/>
        </p:nvSpPr>
        <p:spPr>
          <a:xfrm>
            <a:off x="4430015" y="1627200"/>
            <a:ext cx="2744215" cy="2088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遗传算法在行为研究中的应用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利用遗传算法优化实验设计，高效筛选影响生物行为的基因变异，加速科研进程。</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行为数据分析技术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运用统计学和机器学习方法处理海量行为数据，精准预测行为趋势，提升决策质量。</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轨迹优化策略</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参数动态调整</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参数动态调整概念</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参数动态调整是一种实时根据数据变化调整模型参数的方法，以提高预测准确性和模型性能。</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关键参数识别与监控</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识别并监控对模型性能影响最大的参数，通过持续分析这些参数的变化，实现更精准的调整。</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调整策略与实施步骤</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制定详细的参数调整策略和实施步骤，确保在实际应用中能高效、稳定地优化模型表现。</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01</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轨迹概念解析</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02</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轨迹类型划分</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03</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轨迹形成机制</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04</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轨迹观测方法</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05</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轨迹应用场景</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06</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轨迹优化策略</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07</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轨迹案例剖析</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08</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轨迹未来展望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路径智能规划</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路径智能规划是利用算法自动计算最佳路径的技术，旨在提高运输效率和降低能耗。</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智能规划概述</a:t>
            </a:r>
            <a:endParaRPr sz="2100" b="1" i="0">
              <a:solidFill>
                <a:srgbClr val="002B7F"/>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常用算法包括Dijkstra、A*等，通过优化模型选择最短或最快路径，满足不同需求。</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核心算法介绍</a:t>
            </a:r>
            <a:endParaRPr sz="2100" b="1" i="0">
              <a:solidFill>
                <a:srgbClr val="002B7F"/>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广泛应用于物流、导航等领域，通过智能规划提升服务效率和用户体验。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应用场景分析</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轨迹案例剖析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经典力学实例</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牛顿运动定律应用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牛顿的三大运动定律为经典力学的基础，通过分析物体受力与运动的关系，广泛应用于机械设计、航天工程等领域。</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能量守恒原理实例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能量守恒是自然界的基本法则之一，通过实例展示如弹簧振子、单摆等系统的能量转换与守恒过程。</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万有引力定律实践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牛顿的万有引力定律揭示了天体间相互作用的规律，从地球与月球的运动到宇宙航行都有其深远影响。</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现代科技实践</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智能机器人应用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在现代科技中，智能机器人广泛应用于制造业、医疗、家居等领域，显著提高生产效率和生活质量。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大数据技术实践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大数据技术通过收集、存储和分析海量数据，为企业提供决策支持，推动精准营销和个性化服务的发展。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虚拟现实体验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虚拟现实技术通过模拟真实环境，为用户提供身临其境的体验，广泛应用于教育培训、娱乐和医疗康复等领域。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轨迹未来展望</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人工智能融合</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通过深度学习、机器学习等技术，人工智能能与各类系统无缝对接，提升数据处理和决策能力，实现更高效的工作流程。</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人工智能技术融合</a:t>
            </a:r>
            <a:endParaRPr sz="2100" b="1" i="0">
              <a:solidFill>
                <a:srgbClr val="002B7F"/>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利用大数据和AI算法对海量信息进行分析，提供精准预测和优化建议，帮助用户在复杂环境中做出最佳决策。</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数据驱动的决策支持</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应用AI进行业务流程自动化，减少人力成本，提高操作效率，确保任务执行的准确性和一致性。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自动化流程优化</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跨学科创新点</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多学科知识融合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将不同学科的知识和技能进行整合，以解决复杂问题。通过跨学科的合作，能够激发创新思维，产生新的观点和方法。</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技术与艺术结合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在创新过程中，技术与艺术的结合能够创造出独特的产品和服务。利用科技手段增强艺术作品的表现力，或通过艺术思维提升技术产品的审美价值。</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理论与实践互动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理论学习与实际操作相结合，有助于更好地理解知识并将其应用于实际情境中。这种互动方式能够促进知识的深化和扩展，提高解决问题的能力。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轨迹概念解析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定义与内涵</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轨迹上传定义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轨迹上传是指将运动物体的路径数据通过网络传输到云端或服务器的过程，用于后续分析和处理。</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轨迹上传技术要点</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包括GPS定位、数据传输协议、数据压缩与加密等关键技术，确保轨迹数据的完整性和安全性。</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轨迹上传应用场景</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应用于物流跟踪、自动驾驶、环境监测等多个领域，为相关行业提供实时、准确的数据分析支持。</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核心特征梳理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核心技能类别包括内容生成、语言精炼和主题紧扣，旨在提供与主题紧密相关的精炼描述。</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核心技能类别</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内容生成强调紧扣主题、简洁明了和格式一致，确保所有生成内容与主题和二级大纲紧密相关。</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内容生成原则</a:t>
            </a:r>
            <a:endParaRPr sz="2100" b="1" i="0">
              <a:solidFill>
                <a:srgbClr val="002B7F"/>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限制条件包括无口语化、无冗余和标题数量限制，旨在确保内容的专业性和规范性。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限制条件概述</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轨迹类型划分</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物理运动轨迹</a:t>
            </a:r>
            <a:endParaRPr sz="3000" b="1" i="0">
              <a:solidFill>
                <a:srgbClr val="000000"/>
              </a:solidFill>
              <a:latin typeface="微软雅黑" panose="020B0503020204020204" charset="-122"/>
            </a:endParaRPr>
          </a:p>
        </p:txBody>
      </p:sp>
      <p:sp>
        <p:nvSpPr>
          <p:cNvPr id="4" name="New shape"/>
          <p:cNvSpPr/>
          <p:nvPr/>
        </p:nvSpPr>
        <p:spPr>
          <a:xfrm>
            <a:off x="1558800" y="1627200"/>
            <a:ext cx="2744215" cy="24427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轨迹指物体在空间中运动留下的路径，按物理特性可分为直线、曲线等。了解不同轨迹有助于分析运动规律与控制技术。</a:t>
            </a:r>
            <a:endParaRPr sz="1575" b="0" i="0">
              <a:solidFill>
                <a:srgbClr val="000000"/>
              </a:solidFill>
              <a:latin typeface="微软雅黑" panose="020B0503020204020204" charset="-122"/>
            </a:endParaRPr>
          </a:p>
        </p:txBody>
      </p:sp>
      <p:sp>
        <p:nvSpPr>
          <p:cNvPr id="5" name="New shape"/>
          <p:cNvSpPr/>
          <p:nvPr/>
        </p:nvSpPr>
        <p:spPr>
          <a:xfrm>
            <a:off x="4430015" y="1627200"/>
            <a:ext cx="2744215" cy="24427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通过数学模型或计算机模拟生成轨迹，常见方法包括参数方程、极坐标方程等。这些方法为研究复杂运动提供有效工具。</a:t>
            </a:r>
            <a:endParaRPr sz="1575" b="0" i="0">
              <a:solidFill>
                <a:srgbClr val="000000"/>
              </a:solidFill>
              <a:latin typeface="微软雅黑" panose="020B0503020204020204" charset="-122"/>
            </a:endParaRPr>
          </a:p>
        </p:txBody>
      </p:sp>
      <p:sp>
        <p:nvSpPr>
          <p:cNvPr id="6" name="New shape"/>
          <p:cNvSpPr/>
          <p:nvPr/>
        </p:nvSpPr>
        <p:spPr>
          <a:xfrm>
            <a:off x="7301229" y="1627200"/>
            <a:ext cx="2744216" cy="24427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优化轨迹旨在提高运动效率和精度，常用算法有遗传算法、粒子群优化等。合理应用可显著提升系统性能与稳定性。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数据变化轨迹</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数据变化轨迹概述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数据变化轨迹通过时间轴展示关键指标的演变，帮助用户快速识别趋势和异常点。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2171" cy="2898928"/>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关键指标选择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根据分析目的精选核心数据，如销售额、用户增长率等，确保轨迹图的准确性和实用性。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08" y="1627200"/>
            <a:ext cx="3031739" cy="2898928"/>
          </a:xfrm>
          <a:prstGeom prst="roundRect">
            <a:avLst>
              <a:gd name="adj" fmla="val 10032"/>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可视化技术应用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运用折线图、柱状图等图表工具呈现数据变化，直观展现数据动态，便于决策支持。</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轨迹形成机制</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2856</Words>
  <Application>WPS 演示</Application>
  <PresentationFormat>全屏显示(4:3)</PresentationFormat>
  <Paragraphs>301</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2025-09-30T14:32:00Z</dcterms:created>
  <dcterms:modified xsi:type="dcterms:W3CDTF">2025-09-30T14:31:17Z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21BF4FD4863C42FBBDC4C66089BDDF07_12</vt:lpwstr>
  </property>
  <property fmtid="{D5CDD505-2E9C-101B-9397-08002B2CF9AE}" pid="3" name="KSOProductBuildVer">
    <vt:lpwstr>2052-12.1.0.22529</vt:lpwstr>
  </property>
</Properties>
</file>