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12192000" cy="6858000" type="screen16x9"/>
  <p:notesSz cx="6858000" cy="9144000"/>
  <p:custDataLst>
    <p:tags r:id="rId41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1" Type="http://schemas.openxmlformats.org/officeDocument/2006/relationships/tags" Target="tags/tag1.xml"/><Relationship Id="rId40" Type="http://schemas.openxmlformats.org/officeDocument/2006/relationships/tableStyles" Target="tableStyles.xml"/><Relationship Id="rId4" Type="http://schemas.openxmlformats.org/officeDocument/2006/relationships/slide" Target="slides/slide2.xml"/><Relationship Id="rId39" Type="http://schemas.openxmlformats.org/officeDocument/2006/relationships/viewProps" Target="viewProps.xml"/><Relationship Id="rId38" Type="http://schemas.openxmlformats.org/officeDocument/2006/relationships/presProps" Target="presProps.xml"/><Relationship Id="rId37" Type="http://schemas.openxmlformats.org/officeDocument/2006/relationships/slide" Target="slides/slide35.xml"/><Relationship Id="rId36" Type="http://schemas.openxmlformats.org/officeDocument/2006/relationships/slide" Target="slides/slide34.xml"/><Relationship Id="rId35" Type="http://schemas.openxmlformats.org/officeDocument/2006/relationships/slide" Target="slides/slide33.xml"/><Relationship Id="rId34" Type="http://schemas.openxmlformats.org/officeDocument/2006/relationships/slide" Target="slides/slide32.xml"/><Relationship Id="rId33" Type="http://schemas.openxmlformats.org/officeDocument/2006/relationships/slide" Target="slides/slide31.xml"/><Relationship Id="rId32" Type="http://schemas.openxmlformats.org/officeDocument/2006/relationships/slide" Target="slides/slide30.xml"/><Relationship Id="rId31" Type="http://schemas.openxmlformats.org/officeDocument/2006/relationships/slide" Target="slides/slide29.xml"/><Relationship Id="rId30" Type="http://schemas.openxmlformats.org/officeDocument/2006/relationships/slide" Target="slides/slide28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智慧生活赋能未来新体验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2F66EE"/>
                </a:solidFill>
                <a:latin typeface="微软雅黑" panose="020B0503020204020204" charset="-122"/>
              </a:rPr>
              <a:t>科技驱动便捷高效生活方式</a:t>
            </a:r>
            <a:endParaRPr sz="30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000000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安全防护机制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数据加密是保护信息安全的关键手段，通过将数据转换成密文，确保数据在传输和存储过程中不被非法获取或篡改。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数据加密技术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多因素认证通过结合密码、生物识别等多种验证方式，提高账户安全性，有效防止未经授权的访问。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多因素认证机制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网络入侵检测系统实时监控网络流量，识别并阻止潜在的恶意行为，保障网络安全免受侵害。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网络入侵检测系统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智慧医疗健康服务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远程诊疗模式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远程诊疗概述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远程诊疗利用互联网技术，实现医生和患者异地间的医疗交流与诊断，突破地理限制。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176770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主要优势分析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提升医疗服务可及性，减少患者就医成本；优化医疗资源配置，提高诊疗效率。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实施挑战与对策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面对技术、法规等多重挑战，需加强技术研发，完善相关政策，保障远程诊疗安全有效。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健康监测设备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智能手环功能介绍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智能手环通过心率监测、睡眠分析等功能，实时追踪用户健康状态，帮助用户了解身体状况，提升生活质量。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可穿戴医疗设备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可穿戴医疗设备如血糖监测仪和血压计，能够持续监控患者的健康状况，为慢性病管理提供便捷手段。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远程健康监测系统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远程健康监测系统利用物联网技术，让患者在家中也能接受医生的远程诊断和建议，实现疾病的早期发现与干预。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个性化健康管理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个性化健康管理概述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通过分析个人健康数据，制定符合个体需求的健康管理计划，包括饮食、运动和休息等方面的建议，以实现最佳健康状态。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健康监测技术应用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利用可穿戴设备和传感器收集用户生理数据，如心率、血压等，实时监控健康状况，及时发现潜在问题并采取措施。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健康数据分析与反馈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对收集的健康数据进行深入分析，识别健康趋势和风险因素，为用户提供科学的健康指导和改善建议，促进持续健康生活方式的形成。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智慧城市交通体系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智能信号优化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智能信号优化概述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智能信号优化通过算法分析网络流量，实时调整信号强度和分配，旨在提高通信质量与效率。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核心技术应用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利用机器学习和大数据分析技术，对用户行为和环境因素进行预测，实现动态信号调节，以适应多变的通信需求。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优化效果展示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智能信号优化显著提升网络覆盖范围及稳定性，降低延迟，增强用户体验，尤其在高密度区域表现更为突出。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共享出行方案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共享出行概述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共享出行通过互联网平台，将个人闲置车辆或专用车辆资源进行整合，提供按需使用服务，旨在优化城市交通资源配置。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共享出行优势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共享出行有效缓解了城市交通压力，减少了私人车辆数量，降低了环境污染和能源消耗，同时提供了更灵活便捷的出行选择。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共享出行挑战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共享出行面临诸多挑战，包括法律法规滞后、安全问题、用户习惯培养等，需要社会各界共同努力，推动其健康发展。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自动驾驶技术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自动驾驶技术概述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自动驾驶技术通过集成传感器、摄像头和计算系统，实现车辆的自动导航和控制，旨在提高道路安全性和交通效率。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关键技术组件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包括高精度地图、实时数据处理、环境感知与决策算法等，这些是实现自动驾驶不可或缺的技术组成部分。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应用前景与挑战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自动驾驶有望重塑未来出行方式，但面临法规、伦理及技术成熟度等挑战，需持续研究和改进。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智慧教育新模式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智慧生活概念解析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智能家居场景应用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智慧医疗健康服务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智慧城市交通体系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智慧教育新模式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智慧商业创新实践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智慧能源管理系统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2F66EE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未来发展趋势展望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虚拟课堂构建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虚拟课堂通过互联网技术，打破时空限制，实现在线教学与互动。它为学习者提供灵活、个性化的学习环境，促进知识传播与技能提升。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虚拟课堂概述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虚拟课堂构建依赖于云计算、大数据、人工智能等关键技术。这些技术确保了课堂的稳定运行，提升了教学效率，丰富了教学手段和内容。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关键技术应用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随着技术的不断进步，虚拟课堂将更加智能化、个性化。它将更好地满足不同学习者的需求，推动教育公平，成为智慧生活的重要组成部分。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AI辅助教学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AI在教育中的应用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人工智能技术通过个性化学习方案、智能辅导系统及自动评估反馈，显著提升教学质量与效率，为学生提供定制化学习体验。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智慧课堂实现路径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利用AI辅助教学工具构建智慧课堂，包括智能硬件支持、数据分析平台搭建及教师培训等环节，旨在促进教育资源均衡分配和教学模式创新。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AI驱动的教育变革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人工智能正引领教育行业向智能化转型，不仅优化了教学过程和管理流程，还拓宽了学习方式，使终身学习和个性化发展成为可能。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教育资源云平台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教育资源云平台概念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教育资源云平台是一种通过网络提供教育内容、服务和工具的系统，旨在促进资源共享和高效学习。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主要功能与优势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该平台支持在线教学、资料下载、互动交流等功能，实现个性化学习路径规划，提高学习效率。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应用案例分析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通过具体实例展示如何利用教育资源云平台优化教育资源配置，提升教学质量和学生满意度。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智慧商业创新实践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无人零售业态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79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无人零售业态概述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无人零售业态是指通过自动化技术实现商品自动售卖、结算和顾客管理的零售模式。它利用物联网、大数据等技术，为消费者提供便捷、高效的购物体验。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352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无人零售业态的发展现状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目前，无人零售业态在全球范围内迅速发展，从最初的自动售货机到现在的无人超市、无人便利店等多种形式。随着技术的不断进步，无人零售业态的应用范围也在不断扩大。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80"/>
            <a:ext cx="2744216" cy="352968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无人零售业态的未来趋势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未来，无人零售业态将更加注重技术创新和服务升级，如通过人脸识别、语音识别等技术提高购物体验；同时，无人零售业态也将与其他行业进行深度融合，形成新的商业模式和生态系统。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大数据精准营销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878466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利用大数据分析消费者行为，为企业提供个性化的营销策略，提高广告投放的精准度和转化率。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410" y="1627200"/>
            <a:ext cx="2580658" cy="1124265"/>
          </a:xfrm>
          <a:prstGeom prst="roundRect">
            <a:avLst>
              <a:gd name="adj" fmla="val 10888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大数据精准营销概述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通过各种渠道收集用户数据，运用算法进行清洗、整合和分析，提炼出有价值的信息以支持营销决策。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数据收集与处理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根据分析结果对目标客户群体进行精确划分，调整营销内容和渠道，持续优化以提升营销效果和投资回报率。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精准定位与优化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供应链智能化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智能化供应链定义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智能化供应链是指运用人工智能、大数据等技术，实现对供应链各环节的高效管理和优化，提高整体运作效率和响应速度。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关键技术应用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在供应链中，关键技术包括物联网、区块链技术等，通过实时监控和数据共享，保障信息透明和安全，有效降低运营成本。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智能化优势分析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智能化供应链能够显著提升资源配置效率，减少库存积压，提高客户满意度，同时增强企业的市场竞争力和抗风险能力。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智慧能源管理系统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能耗实时监测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947988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能耗实时监测概念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能耗实时监测通过智能设备和传感器，对家庭或企业的能源消耗进行持续跟踪与分析，实现能源使用的透明化。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3" y="1627200"/>
            <a:ext cx="3040540" cy="3947988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实施能耗实时监测的好处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实时监测有助于发现能源浪费环节，优化能源使用效率；同时，可为制定节能减排措施提供数据支持，促进可持续发展。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1" y="1627201"/>
            <a:ext cx="3040552" cy="3947988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技术在能耗实时监测中的应用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利用物联网(IoT)技术和大数据处理能力，能耗实时监测系统能够自动收集并分析大量数据，为用户提供准确的能耗报告和节能建议。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清洁能源整合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清洁能源定义与分类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清洁能源指在生产和使用过程中，对环境影响较小的能源形式，主要包括太阳能、风能、水能等。这些能源来源广泛，具有可再生性，是未来能源发展的重要方向。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0"/>
            <a:ext cx="4545077" cy="1853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清洁能源技术进展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随着科技的发展，清洁能源技术不断突破，如光伏效率提升、风力发电成本降低等。这些技术进步不仅提高了清洁能源的利用效率，也推动了其在全球能源结构中的占比上升。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726213"/>
            <a:ext cx="4554174" cy="2213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清洁能源整合策略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为了实现清洁能源的高效利用，需采取多元化整合策略，包括跨区域能源互联、储能技术应用及智能电网建设等。通过这些措施，可以有效解决清洁能源供应不稳定的问题，促进能源系统的可持续发展。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0"/>
            <a:ext cx="39600" cy="965013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4097013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906753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72621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智慧生活概念解析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储能技术应用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储能技术概述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储能技术是指将能量以特定方式储存起来，以便在需要时释放的技术。它广泛应用于电力系统、移动设备和家庭能源管理中。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主要储能技术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包括电池储能、超级电容器储能和热能储能等。每种技术都有其独特的应用场景和优势，共同推动着智慧生活的发展。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随着可再生能源的快速发展，储能技术的重要性日益凸显。未来的发展趋势将更加注重高效、环保和经济性，为智慧生活提供更强大的支持。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未来发展趋势展望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技术融合方向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物联网技术融合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物联网通过将各类传感器连接到互联网，实现设备间的信息交换与智能控制，极大提升了生活便利性。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大数据驱动的决策支持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利用大数据分析，可以精准预测用户需求，提供个性化服务，优化资源配置，提升生活品质。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484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云计算与边缘计算协同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结合云计算的强大计算能力和边缘计算的低延迟特性，为智慧生活提供高效、灵活的技术支撑。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标准体系建设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16" cy="3627420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标准化体系框架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构建智慧生活的标准化体系框架，涵盖技术标准、服务标准和安全标准，确保各环节协同高效，提升整体生活品质。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15" cy="3627420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关键技术标准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制定智能家居、物联网通信等关键技术标准，保障设备互操作性和数据安全性，推动智慧生活技术的广泛应用和创新。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30" y="1627201"/>
            <a:ext cx="3040532" cy="3627420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用户体验标准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确立用户体验评估标准，包括界面友好性、操作便捷性和个性化服务等方面，确保智慧生活产品满足用户需求，提升用户满意度。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伦理安全考量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隐私保护策略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在智慧生活中，用户数据隐私保护至关重要。通过加密技术、匿名化处理和权限控制等手段，确保个人隐私不被泄露或滥用。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道德规范制定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为应对智能系统可能带来的伦理问题，需建立明确的道德规范。涵盖公平性、透明度及责任归属等方面，以指导AI决策过程。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监管与合规性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随着智慧生活的发展，相关法律和行业标准不断更新。企业和开发者需遵循最新规定，确保产品和服务的安全性与合法性。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000000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定义与内涵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智慧生活定义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智慧生活指的是通过物联网、大数据等技术，实现家居自动化、健康管理和智能出行等多方面的智能化服务，提升生活品质。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内涵解析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智慧生活不仅仅是智能家居设备的应用，更包含了对用户行为习惯的深度学习和分析，以提供个性化的服务和解决方案。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发展趋势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随着5G、AI技术的成熟，智慧生活将更加普及，未来将实现无缝连接的生态系统，为人们带来前所未有的便捷与舒适体验。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发展历程梳理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智慧生活概念起源于20世纪80年代，随着信息技术的发展，人们开始追求更便捷、高效的生活模式。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智慧生活起源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从最初的互联网到如今的物联网、大数据和AI，技术的进步不断推动智慧生活的实现。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关键技术演变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随着5G、云计算等新技术的应用，智慧生活将更加普及，人们的日常生活将变得更加智能化和个性化。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DEEAFF"/>
          </a:solidFill>
          <a:ln w="6350">
            <a:solidFill>
              <a:srgbClr val="5049D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未来发展趋势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核心特征提炼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301188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智能互联技术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通过物联网、大数据和云计算，实现设备间互联互通，提升生活便捷性与智能化水平。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3011879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自动化家居管理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利用人工智能和机器学习技术，智能家居系统可自动调节环境与设备，提高生活质量。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3011879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健康管理应用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智慧生活强调个人健康，借助智能穿戴设备与健康管理平台，实时监控并优化身体状况。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pic>
        <p:nvPicPr>
          <p:cNvPr id="7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558800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8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4430015" y="1342800"/>
            <a:ext cx="2738736" cy="1540539"/>
          </a:xfrm>
          <a:prstGeom prst="rect">
            <a:avLst/>
          </a:prstGeom>
          <a:ln>
            <a:noFill/>
          </a:ln>
        </p:spPr>
      </p:pic>
      <p:pic>
        <p:nvPicPr>
          <p:cNvPr id="9" name="New picture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7301230" y="1342800"/>
            <a:ext cx="2738736" cy="1540539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EF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2F66EE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2F66EE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5049D5"/>
                </a:solidFill>
                <a:latin typeface="微软雅黑" panose="020B0503020204020204" charset="-122"/>
              </a:rPr>
              <a:t>智能家居场景应用</a:t>
            </a:r>
            <a:endParaRPr sz="4800" b="1" i="0">
              <a:solidFill>
                <a:srgbClr val="5049D5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环境感知系统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环境感知系统概述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环境感知系统通过多种传感器实时监测周围环境，为智能设备提供精确的物理世界数据支持。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关键技术与应用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包括图像识别、声音处理和位置跟踪等技术，广泛应用于智能家居、自动驾驶等领域，极大提升生活便利性。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3" y="1627201"/>
            <a:ext cx="3040515" cy="3267239"/>
          </a:xfrm>
          <a:prstGeom prst="roundRect">
            <a:avLst>
              <a:gd name="adj" fmla="val 9999"/>
            </a:avLst>
          </a:prstGeom>
          <a:solidFill>
            <a:srgbClr val="DEEAFF"/>
          </a:solidFill>
          <a:ln w="6350">
            <a:solidFill>
              <a:srgbClr val="2F66E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随着技术的不断进步，环境感知系统将更加智能化、网络化，实现更高效的数据分析和决策支持，推动智慧生活发展。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000000"/>
                </a:solidFill>
                <a:latin typeface="微软雅黑" panose="020B0503020204020204" charset="-122"/>
              </a:rPr>
              <a:t>家电互联控制</a:t>
            </a:r>
            <a:endParaRPr sz="3000" b="1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智能家居系统简介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智能家居系统通过互联网连接各种家电设备，实现远程控制和自动化管理，提高生活便捷性和舒适度。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家电互联技术原理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家电互联基于物联网技术，通过Wi-Fi、蓝牙等无线通信方式，实现设备间的数据交换和指令执行。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2F66EE"/>
                </a:solidFill>
                <a:latin typeface="微软雅黑" panose="020B0503020204020204" charset="-122"/>
              </a:rPr>
              <a:t>应用场景示例</a:t>
            </a:r>
            <a:endParaRPr sz="2100" b="1" i="0">
              <a:solidFill>
                <a:srgbClr val="2F66EE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000000"/>
                </a:solidFill>
                <a:latin typeface="微软雅黑" panose="020B0503020204020204" charset="-122"/>
              </a:rPr>
              <a:t>在智能家居中，用户可通过手机APP控制灯光、空调、电视等设备，实现一键开关、定时操作等功能，提升生活品质。</a:t>
            </a:r>
            <a:endParaRPr sz="1575" b="0" i="0">
              <a:solidFill>
                <a:srgbClr val="000000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424404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2F66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5049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4694</Words>
  <Application>WPS 演示</Application>
  <PresentationFormat>全屏显示(4:3)</PresentationFormat>
  <Paragraphs>404</Paragraphs>
  <Slides>35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42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2025-09-30T13:15:00Z</dcterms:created>
  <dcterms:modified xsi:type="dcterms:W3CDTF">2025-09-30T13:14:50Z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23A6F90EEB21471489092F0834F190F3_12</vt:lpwstr>
  </property>
  <property fmtid="{D5CDD505-2E9C-101B-9397-08002B2CF9AE}" pid="3" name="KSOProductBuildVer">
    <vt:lpwstr>2052-12.1.0.22529</vt:lpwstr>
  </property>
</Properties>
</file>