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 type="screen16x9"/>
  <p:notesSz cx="6858000" cy="9144000"/>
  <p:custDataLst>
    <p:tags r:id="rId3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0" Type="http://schemas.openxmlformats.org/officeDocument/2006/relationships/tags" Target="tags/tag1.xml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智慧商业赋能新未来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445164"/>
                </a:solidFill>
                <a:latin typeface="微软雅黑" panose="020B0503020204020204" charset="-122"/>
              </a:rPr>
              <a:t>数字化驱动价值增长</a:t>
            </a:r>
            <a:endParaRPr sz="30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零售新业态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新零售模式融合线上线下渠道，通过大数据、AI等技术优化顾客体验，实现个性化营销和高效供应链管理。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新零售模式概述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智能门店利用AR试衣镜、无人收银台等技术提升购物便捷性及互动性，增强顾客黏性和品牌忠诚度。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智能门店应用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数字化营销依托社交媒体、大数据分析精准定位目标客户，实施个性化推广，提高转化率和品牌影响力。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数字化营销策略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供应链优化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供应链数字化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通过引入物联网、大数据等技术，实现供应链各环节的实时监控与数据分析，提高透明度和响应速度。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库存管理优化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利用先进的算法预测需求变化，减少过度库存和缺货风险，确保库存水平与市场需求相匹配。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物流效率提升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采用自动化仓储系统、智能运输规划等手段，缩短配送时间，降低运输成本，增强客户满意度。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价值创造路径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效率提升机制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流程自动化技术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通过引入流程自动化工具，可以显著减少手工操作，提高工作效率和准确性。适用于数据录入、报告生成等多种业务场景。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数据分析与决策支持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利用大数据分析和机器学习算法，对商业数据进行深入挖掘，为决策提供科学依据。帮助公司快速响应市场变化，优化策略。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4" y="1627201"/>
            <a:ext cx="3040533" cy="3627421"/>
          </a:xfrm>
          <a:prstGeom prst="roundRect">
            <a:avLst>
              <a:gd name="adj" fmla="val 9999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云计算资源整合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借助云计算平台，实现资源的弹性分配和高效利用。无论是存储还是计算能力，都能根据实际需要灵活调整，降低成本同时提升性能。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用户体验升级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个性化服务策略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通过数据分析和用户行为研究，实现服务内容的个性化推荐，提高用户满意度和忠诚度。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交互式界面设计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采用直观、易操作的UI/UX设计原则，优化用户体验，减少操作难度，提高用户效率。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智能客服系统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引入人工智能技术，提供24小时在线客服支持，快速响应用户需求，提升服务品质。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实施挑战分析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数据安全风险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数据泄露风险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随着商业活动数字化程度加深，数据泄露成为常见风险。黑客攻击、内部泄密等均可能导致敏感信息外流，给企业带来经济损失与信誉损害。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网络攻击威胁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智慧商业环境下，网络攻击手段日益狡猾复杂。DDoS攻击、钓鱼邮件、恶意软件等不断涌现，严重威胁着企业的信息安全和业务连续性。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法律法规遵守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各国对数据安全有严格法规要求，不合规可能导致巨额罚款甚至停业。企业需了解并遵循GDPR、网络安全法等相关法律，确保数据处理合法合规。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组织转型难点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组织转型挑战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组织在转型过程中面临诸多难题，包括文化冲突、技术适应及人才流失等，这些问题需要有效策略和资源调配来解决。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内部抵抗因素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员工对新变化的抵触心理是组织转型的一大障碍，缺乏足够的沟通和参与感会加剧这种抵抗，影响转型效果。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持续创新压力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在快速变化的市场环境中，组织需不断创新以维持竞争力，这对管理层提出了更高的要求，同时也增加了转型的难度。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成功案例借鉴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头部企业实践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头部企业实践案例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通过分析头部企业如何应用智慧商业策略，展示其成功转型和增长的实证。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数字化转型路径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探讨头部企业实现数字化转型的关键步骤与技术选型，为其他企业提供参考。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创新商业模式探索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研究头部企业如何通过创新的商业模式提升竞争力，包括客户体验优化、供应链管理等。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445164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智慧商业概念解析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445164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关键技术支撑体系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445164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典型行业应用场景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445164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价值创造路径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445164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实施挑战分析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445164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成功案例借鉴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445164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创新模式总结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智慧商业通过整合先进技术，如大数据、人工智能等，为企业提供高效、智能的解决方案，推动商业模式创新。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智慧商业创新模式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利用大数据分析，智慧商业能够洞察市场趋势和消费者行为，为企业制定科学决策提供有力支持。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数据驱动决策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通过分析用户数据，智慧商业能够提供个性化的产品和服务，满足消费者多元化需求，提升用户体验。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个性化服务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技术演进方向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云计算技术演进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云计算是信息技术的一场革命，通过互联网提供可扩展、按需计算资源。它的发展经历了从IaaS到PaaS，再到SaaS的演进，极大地推动了企业数字化转型。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大数据处理能力提升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随着数据量的激增，大数据处理技术成为关键。分布式计算、实时数据处理等技术的进展，使得企业能够高效处理海量信息，挖掘数据价值，驱动决策优化。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31692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物联网与智慧商业融合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物联网技术让设备互联成为可能，为智慧商业提供了丰富的应用场景。通过收集和分析来自不同设备的数据，企业可以更好地理解客户需求，实现个性化服务。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生态构建策略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生态构建基础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智慧商业的生态构建以数据为核心，通过收集、处理和分析企业内外的数据资源，形成全面的商业洞察。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合作伙伴网络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构建强大的合作伙伴网络是生态构建的关键，包括供应链伙伴、技术提供商及服务集成商，共同推动商业创新。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3" y="1627201"/>
            <a:ext cx="3040515" cy="3267239"/>
          </a:xfrm>
          <a:prstGeom prst="roundRect">
            <a:avLst>
              <a:gd name="adj" fmla="val 9999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持续创新机制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建立持续的创新机制是维持生态活力的必要条件，鼓励企业不断探索新技术，优化产品和服务，以满足市场变化需求。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智慧商业概念解析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定义与内涵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智慧商业定义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智慧商业是指利用大数据、人工智能等先进技术，实现企业运营的智能化和高效化，提升市场竞争力。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内涵解析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智慧商业不仅关注技术应用，更强调数据驱动决策，优化业务流程，创造新的商业模式，推动企业持续发展。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核心价值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通过智慧商业实践，企业能够实现精准营销、个性化服务、智能管理等目标，显著提高客户满意度和企业效益。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核心特征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智慧商业依托强大的数据分析能力，通过收集、处理和分析大量数据，为企业提供精准的市场洞察和业务决策支持。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数据分析能力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自动化运营是智慧商业的核心特征之一，通过应用自动化技术和工具，实现业务流程的自动化，提高运营效率和降低成本。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自动化运营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智慧商业注重提供个性化服务，利用大数据和人工智能技术，根据用户的需求和偏好，提供定制化的产品和解决方案。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个性化服务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关键技术支撑体系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大数据应用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大数据技术应用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通过采集、存储和分析海量数据，帮助企业做出更科学的决策。涵盖数据挖掘、机器学习等关键技术，提升运营效率和市场竞争力。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客户行为分析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利用大数据分析客户消费习惯、偏好及趋势，实现精准营销和个性化推荐。增强客户满意度，促进销售增长。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供应链优化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运用大数据监控供应链各环节，优化库存管理与物流调度，降低成本，提高响应速度，确保供应链稳定高效运作。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人工智能融合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AI在零售中的应用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利用AI分析消费行为，实现个性化推荐与智能库存管理，提升顾客体验和运营效率。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1"/>
            <a:ext cx="3032181" cy="2898928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客户服务的智能化升级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通过AI聊天机器人提供24/7客户支持，快速响应用户需求，改善服务质量和用户满意度。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719" y="1627200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营销策略的精准化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应用AI技术进行大数据分析，制定针对性营销计划，提高广告投放效果和转化率。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典型行业应用场景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2655</Words>
  <Application>WPS 演示</Application>
  <PresentationFormat>全屏显示(4:3)</PresentationFormat>
  <Paragraphs>263</Paragraphs>
  <Slides>24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1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2025-09-30T13:13:00Z</dcterms:created>
  <dcterms:modified xsi:type="dcterms:W3CDTF">2025-09-30T13:13:09Z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F4573A07CBB24C75A5C1FB6354DFE426_12</vt:lpwstr>
  </property>
  <property fmtid="{D5CDD505-2E9C-101B-9397-08002B2CF9AE}" pid="3" name="KSOProductBuildVer">
    <vt:lpwstr>2052-12.1.0.22529</vt:lpwstr>
  </property>
</Properties>
</file>