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沉浸式艺术体验新维度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感官交融的创意表达场域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VR/AR应用实践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虚拟现实技术使艺术家能够创造沉浸式艺术作品，观众通过VR设备体验，感受身临其境的艺术魅力。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虚拟现实技术在艺术中的应用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通过AR技术，传统艺术作品被赋予新的生命，观众可通过智能设备看到隐藏在现实场景中的虚拟元素。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AR增强现实与艺术的融合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利用VR/AR技术，博物馆可以突破物理空间限制，为观众提供互动式、沉浸式的展览体验，增强文化传播效果。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VR/AR在博物馆展览中的作用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交互设备创新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交互设备创新概述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交互设备创新是沉浸式艺术发展的核心，通过技术革新实现观众与艺术作品间的互动，增强艺术体验的沉浸感和参与度。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涉及触控、体感识别等技术，这些技术使观众能以直观方式与艺术作品互动，从而在视觉、听觉之外拓展艺术感知维度。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随着科技不断进步，交互设备将更加智能化、个性化，为沉浸式艺术带来前所未有的体验深度和广度，推动艺术表现形式的创新。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创作方法论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空间叙事构建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空间叙事的定义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空间叙事是一种艺术手法，通过空间布局和设计传达故事和情感。它结合视觉、听觉等感官体验，使观众在特定空间内经历独特的故事旅程。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空间叙事的核心要素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空间叙事的核心要素包括场景设计、情节构建和观众互动。通过精心设计的场景和故事情节，引导观众深入体验，并激发他们的想象力和情感共鸣。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空间叙事的应用案例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空间叙事广泛应用于展览馆、博物馆、电影院等多种场所。例如，沉浸式展览通过虚拟现实技术，让观众仿佛置身于历史事件或未来世界之中，获得身临其境的体验。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多感官协同设计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多感官协同设计基础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多感官协同设计是一种通过视觉、听觉、嗅觉等多重感官体验，创造沉浸式艺术环境的设计方法。它强调不同感官间的互动与融合，提升观众的整体感受。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实现多感官融合策略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实现多感官融合需要精心设计场景布局、灯光效果、音乐配合及气味释放等元素。通过科学的配比和调整，使每个感官都能得到最佳刺激，共同构建一个全方位的艺术空间。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案例分析：成功的多感官艺术项目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以某大型沉浸式艺术展为例，通过结合高清投影、环绕立体声、特制香氛等多种技术手段，成功营造出让观众身临其境的艺术体验。该项目展示了多感官协同设计的强大影响力和广泛应用前景。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典型应用场景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展览场馆实践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场馆空间布局设计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沉浸式艺术展览的场馆空间布局需精心设计，以确保艺术作品与观众之间建立有效互动，通过合理规划动线和展示区，增强观众体验。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声光电技术应用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运用先进的声光电技术，为沉浸式艺术展览创造震撼视听效果。结合多媒体设备和环境控制技术，营造身临其境的艺术氛围。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交互式装置设置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在沉浸式艺术展览中，设置多种交互式装置，让观众主动参与并影响展览内容。通过互动体验，提升观众对艺术作品的理解和感受。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舞台演艺融合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舞台演艺与技术融合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将现代科技如VR、AR等融入舞台演艺，提升观众沉浸感和互动性，使艺术表现更加生动。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跨界合作创新模式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通过不同领域艺术家的合作，打破传统界限，创造独特的沉浸式艺术体验，拓宽表演艺术的边界。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数字艺术在舞台上的应用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利用数字技术制作视觉特效和音效，为舞台演艺增添新元素，增强现场感染力和视觉效果。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用户体验维度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感知沉浸机制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感知沉浸机制定义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感知沉浸机制是指个体在特定环境中，通过感官体验与环境元素互动，产生深度参与和情感共鸣的现象。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视觉沉浸技术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利用高分辨率、广色域显示技术和3D视觉效果，营造逼真的视觉场景，增强用户的沉浸感和现场感。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听觉沉浸效果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结合立体声效和环境音效处理，创建环绕声音场，使用户能够精准定位声源，提升听觉上的沉浸体验。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沉浸式艺术定义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历史发展脉络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创作方法论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用户体验维度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挑战与对策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社会价值探讨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情感共鸣路径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艺术通过色彩、形状和声音等元素，触动观者内心深层情感，实现与观者的情感共鸣。这种共鸣是艺术感染力的核心，使艺术作品更具吸引力。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情感共鸣机制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艺术家运用象征、隐喻和对比等手法，将个人情感融入作品之中，增强作品的表现力。这些技巧帮助艺术家更深刻地传达情感，引发观者共鸣。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情感表达技巧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观众在观赏艺术作品时，会因个人经历和情感状态的不同，产生不同的情感反应。艺术作品的共鸣效果，取决于如何激发和引导观众的情感体验。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观众情感反馈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博物馆数字化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数字化技术应用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通过虚拟现实和增强现实技术，博物馆展品得以在线上呈现，让观众无论身处何地都能享受到身临其境的观赏体验。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互动体验创新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利用触摸屏、移动设备等技术手段，观众可通过互动方式深入了解艺术作品的背后故事，极大提升了参观的趣味性和教育意义。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数据驱动管理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借助大数据分析，博物馆能够对访客行为进行深入分析，优化展览布局和导览服务，从而提升整体参观体验和运营效率。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文旅项目实例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58738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沉浸式艺术文旅项目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通过结合现代科技与传统文化，打造独特的沉浸式艺术体验，吸引游客深度参与和互动。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40528" cy="358738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实例分析：故宫文化体验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以故宫为例，利用虚拟现实技术重现历史场景，让游客在虚拟环境中感受古代皇家生活和文化氛围。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99" y="1627201"/>
            <a:ext cx="3040524" cy="358738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案例研究：迪士尼乐园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迪士尼乐园运用高科技手段创造沉浸式娱乐体验，如4D电影、主题游乐设施等，为游客带来前所未有的欢乐时光。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技术突破方向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利用计算机生成的三维环境，通过头戴显示设备和交互设备，实现用户沉浸式体验，广泛应用于游戏、教育等领域。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虚拟现实技术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将虚拟信息融合到现实世界中，通过智能设备实时展示，提升用户在工作、学习中的互动性和效率。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增强现实应用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结合虚拟现实和增强现实的技术特点，创造出既真实又虚拟的交互空间，推动科技与艺术的深度融合。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混合现实创新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跨界融合可能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艺术与科技融合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随着科技的发展，艺术创作逐渐与高科技结合，如虚拟现实、增强现实技术的应用，为艺术家提供了全新的表达方式和观众互动体验。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跨界合作案例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多个领域内的艺术家和技术专家进行跨界合作，共同探索新的艺术形式。例如，利用3D打印技术创造雕塑作品，或通过编程软件设计动态艺术作品。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沉浸式体验设计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沉浸式艺术强调参与者的全身心投入，设计师通过环境布置、声音效果和光影变化等手段，营造出身临其境的艺术空间，提升观者的情感共鸣。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挑战与对策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内容生产瓶颈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技术限制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在沉浸式艺术领域，现有技术如VR、AR等仍存在分辨率、交互性等方面的瓶颈，限制了用户体验的进一步提升。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43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内容创新不足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目前沉浸式艺术作品大多依赖传统艺术形式与技术的简单叠加，缺乏真正意义上创新的内容和表现形式，难以满足观众日益增长的审美需求。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5" y="1627201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跨学科融合难题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沉浸式艺术创作需要艺术、科技、心理学等多个领域的深度融合，但当前跨学科合作机制不健全，资源整合能力有限，影响了作品的创新性和深度。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标准化建设思考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沉浸式艺术是一种通过技术手段，让参与者完全沉浸在一个特定环境中的艺术形式，强调体验和互动性。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标准化建设重要性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标准化建设有助于确保沉浸式艺术作品的质量和一致性，为参与者提供稳定、高质量的体验，促进行业发展。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随着虚拟现实、增强现实等技术的不断进步，沉浸式艺术将更加普及，成为人们日常生活的一部分。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沉浸式艺术定义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社会价值探讨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文化传承作用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文化传承的桥梁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沉浸式艺术通过将传统文化元素融入现代表现形式，有效连接过去与现在，促进文化的延续与发展。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激发公众参与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沉浸式艺术活动鼓励观众主动探索和体验，这种互动形式加深了公众对文化遗产的认识和兴趣。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教育与启发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通过沉浸式体验，艺术不仅传递知识，更启迪思考，帮助观众在感受美的过程中理解并欣赏多元文化价值。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美育教育功能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美育教育核心价值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美育教育通过艺术培养审美情感，提升创造力与想象力，促进全面发展。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增强文化认同感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沉浸式艺术体验强化民族文化传承，增进学生对本土文化的认同与自豪感。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促进跨学科学习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融合多学科知识于艺术实践中，培养学生综合运用能力，推动创新思维发展。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概念解析与溯源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沉浸式艺术是一种通过全方位感官体验，使观众全身心投入的艺术形式，通常结合了视觉、听觉和触觉等多种媒介。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艺术溯源与发展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沉浸式艺术的概念源于20世纪中叶，随着科技的发展，逐渐融合了虚拟现实、增强现实等技术，形成独特的现代艺术流派。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沉浸式艺术核心特征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强调多感官参与、场景互动性强以及高度沉浸感，是沉浸式艺术区别于传统艺术的关键特征，旨在创造前所未有的观展体验。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核心特征提炼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沉浸式艺术通过多感官体验和互动设计，使观众完全融入作品之中，强调参与感与现场感。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利用虚拟现实、增强现实等技术手段，创造逼真的场景和交互，提升艺术沉浸感和互动性。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技术融合应用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沉浸式艺术通过视觉、听觉及触觉的综合刺激，引发观众情感共鸣和认知变化，带来深刻体验。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心理效应分析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历史发展脉络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起源阶段追溯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沉浸式艺术源于20世纪60年代，最初通过声音、影像和灯光等元素创造全方位感官体验。它强调观众参与和互动，逐步演化为现代艺术的重要形式。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早期沉浸式作品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早期的沉浸式艺术作品如《全息网》，通过多维度视听效果让观众沉浸其中。这类作品不仅展示科技魅力，更探讨了人类与虚拟世界的互动关系。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随着科技的进步，沉浸式艺术不断进化，从简单的视觉体验到复杂的虚拟现实应用。它已成为探索未来艺术表达的重要途径，吸引了全球艺术家和观众的关注。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演变进程梳理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沉浸式艺术起源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沉浸式艺术起源于20世纪60年代，通过多感官体验让观众深入作品。随着技术发展，现已成为现代艺术的重要形式。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技术演进历程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从最初的投影到3D全息影像，沉浸式艺术不断利用新技术提升观众体验。虚拟现实和增强现实技术的加入，使作品更加生动逼真。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当前应用与未来趋势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目前，沉浸式艺术广泛应用于展览、娱乐和教育领域。未来，随着技术的进一步发展，将有更多创新应用出现，推动艺术形式的多样化。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技术支撑体系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4060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2025-09-30T12:05:00Z</dcterms:created>
  <dcterms:modified xsi:type="dcterms:W3CDTF">2025-09-30T12:05:02Z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0BB20C61CCDC4F2F8FD6474901FCC914_12</vt:lpwstr>
  </property>
  <property fmtid="{D5CDD505-2E9C-101B-9397-08002B2CF9AE}" pid="3" name="KSOProductBuildVer">
    <vt:lpwstr>2052-12.1.0.22529</vt:lpwstr>
  </property>
</Properties>
</file>