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宠物经济崛起新蓝海</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萌宠消费浪潮与产业机遇</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地域分布差异</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不同地区对宠物的偏好和消费模式存在显著差异，这反映了文化、经济和社会因素的影响。</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宠物经济地域差异</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城市与农村在宠物饲养率上的差异明显，城市居民更倾向于饲养小型宠物如猫和狗，而农村则可能更青睐大型家畜。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宠物饲养率对比</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各地宠物服务市场发展不均衡，发达地区宠物美容、医疗等服务更为完善，欠发达地区则相对落后。</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宠物服务市场分析</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核心产品服务</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主粮零食细分</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宠物食品市场概况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当前，随着宠物数量的增多，宠物食品市场呈现快速增长趋势。从干粮、湿粮到功能性食品，种类繁多，满足了不同宠物和宠物主人的需求。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主粮品类分析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主粮作为宠物日常饮食的基础，涵盖了干粮、湿粮等多种形态。其中，干粮因便于储存和携带成为主流选择，而湿粮因其更接近自然食物状态受到青睐。</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零食市场细分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除了基本的主粮之外，宠物零食市场也展现出巨大潜力。健康零食、训练零食等细分市场满足了宠物及主人的特定需求，成为宠物经济的新增长点。</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医疗健康需求</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宠物医疗市场现状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随着宠物经济的快速发展，宠物医疗健康需求日益增长。专业宠物医院和诊所数量增加，服务范围涵盖预防、治疗、康复等全方位健康管理。</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宠物保险兴起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为应对高昂的宠物医疗费用，宠物保险逐渐成为趋势。通过提供疾病预防、意外伤害及常规健康检查的保险保障，减轻宠物主人的经济负担。</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先进医疗设备应用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现代宠物医疗广泛采用先进设备和技术，如MRI、超声波等，提高疾病诊断的准确性和治疗效果，提升宠物医疗服务的整体水平。</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美容寄养业态</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宠物美容服务概述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宠物美容服务提供包括洗澡、修剪毛发、清洁耳朵等在内的全方位美容护理，满足宠物主人对爱宠外观和健康的高要求。</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寄养服务介绍</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寄养服务针对出差或旅行的宠物主人，提供安全舒适的临时住宿，确保宠物在主人不在身边时也能得到妥善照顾。</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市场需求分析</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随着宠物经济的兴起，越来越多的人选择将宠物送至专业美容店进行护理，同时寄养需求也日益增长，显示出广阔的市场前景。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产业链条解析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上游生产制造端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宠物食品生产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宠物食品生产是宠物经济的核心部分，涵盖干粮、湿粮及零食等。随着宠物健康意识提高，高品质、营养均衡的食品需求增长迅速。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宠物用品制造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宠物用品包括玩具、床垫、牵引绳等，满足宠物日常需求。环保材料和人性化设计成为市场新趋势，推动制造业向绿色、智能方向发展。</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宠物保健品开发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宠物保健品如营养补充剂、驱虫药等，帮助维持宠物健康。随着消费者对宠物健康重视度提升，市场需求不断扩大，创新产品不断涌现。</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中游流通渠道商</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宠物食品分销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宠物食品分销商负责将生产商的产品运输到零售商或直接消费者手中，确保产品新鲜度和品质。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宠物用品零售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零售商在宠物店、超市等地点销售各类宠物用品，包括玩具、食具等，满足宠物及其主人的需求。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在线宠物平台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在线宠物平台提供宠物商品和服务的电子商务，涵盖食品、用品及医疗服务，为消费者提供便捷购物体验。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下游终端零售网</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宠物食品零售网络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随着宠物经济的兴起，专门的宠物食品零售网络迅速扩张。这些店铺不仅提供多样化的食品选择，还提供专业的营养建议，满足不同宠物的需求。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宠物用品专卖店发展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从基础的宠物食品到高端的宠物玩具和护理用品，专卖店的发展体现了宠物经济的多元化趋势。这些店铺通过提供一站式购物体验，吸引了大量宠物爱好者。</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在线宠物零售平台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互联网的普及推动了在线宠物零售平台的兴起。这些平台不仅销售宠物食品和用品，还提供虚拟兽医咨询、健康监测等服务，极大地便利了宠物主人。</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新兴趋势洞察</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01</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宠物经济概述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02</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消费主体特征</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03</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核心产品服务</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04</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产业链条解析</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05</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新兴趋势洞察</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06</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政策环境影响</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07</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竞争格局剖析</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08</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发展机遇挑战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智能化养宠设备</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智能喂食器通过预设程序自动定时投喂，确保宠物饮食规律，特别适合忙碌的宠物主人。</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智能喂食设备</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自动清洁宠物厕所利用高科技传感器和机械臂自动清理排泄物，保持环境卫生，减少人工劳动。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自动清洁厕所</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远程监控摄像头让宠物主人能随时查看宠物活动情况，配备夜视功能和移动侦测，保障宠物安全。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远程监控摄像头</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个性化定制方案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宠物食品个性化定制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根据宠物的年龄、体重和健康状态，提供定制化的营养食品方案，确保宠物获得最适宜的营养摄入。</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宠物用品专属设计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针对宠物的体型和活动习惯，定制独特的玩具和生活用品，增加宠物的生活乐趣和使用舒适度。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宠物护理个性化服务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根据宠物种类和主人需求，提供个性化的美容、洗澡和医疗护理服务，确保宠物的健康与幸福。</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跨界融合案例</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跨界融合案例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宠物经济与其他行业的融合，如科技、旅游等，为行业发展注入新活力。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科技赋能宠物行业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人工智能、大数据等技术的应用，提升宠物服务效率和质量，增强用户体验。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旅游与宠物经济的联动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宠物友好型旅游目的地的兴起，满足人们对宠物陪伴的需求，促进旅游业发展。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政策环境影响</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行业标准规范</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宠物行业法规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涉及宠物饲养、交易和保护的法律法规，确保宠物福利和公共卫生安全。</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行业标准制定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制定宠物食品、用品和服务的标准，保障产品质量和服务质量。</a:t>
            </a:r>
            <a:endParaRPr sz="1575" b="0" i="0">
              <a:solidFill>
                <a:srgbClr val="000000"/>
              </a:solidFill>
              <a:latin typeface="微软雅黑" panose="020B0503020204020204" charset="-122"/>
            </a:endParaRPr>
          </a:p>
        </p:txBody>
      </p:sp>
      <p:sp>
        <p:nvSpPr>
          <p:cNvPr id="6" name="New shape"/>
          <p:cNvSpPr/>
          <p:nvPr/>
        </p:nvSpPr>
        <p:spPr>
          <a:xfrm>
            <a:off x="7301229" y="3011879"/>
            <a:ext cx="2744216"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行业监管措施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通过定期检查、认证和监督，确保行业健康有序发展。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监管措施动态</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随着宠物经济的兴起，相关法律法规也在不断完善。最新修订的《动物保护法》强化了对宠物权益的保护，同时明确了宠物主人的责任和义务。</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法律法规更新</a:t>
            </a:r>
            <a:endParaRPr sz="2100" b="1" i="0">
              <a:solidFill>
                <a:srgbClr val="445164"/>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为了适应宠物经济的快速发展，相关部门不断调整监管政策。比如，增加了宠物食品和用品的安全标准，加强了对宠物医院和宠物店的监督检查。</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监管政策调整</a:t>
            </a:r>
            <a:endParaRPr sz="2100" b="1" i="0">
              <a:solidFill>
                <a:srgbClr val="445164"/>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政府加大了对宠物消费市场的监管力度，通过建立健全的投诉举报机制，有效保障了消费者的合法权益。同时，也提高了消费者对于宠物健康、安全的认知。</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消费者权益保护</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扶持政策导向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政府补贴政策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政府通过直接补贴、税收减免等方式，鼓励宠物产业链的发展，降低企业运营成本，促进产业升级。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科技创新支持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政府设立专项基金，支持宠物食品、用品及服务领域的技术研发，推动行业创新，提升产品竞争力。</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市场准入优化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简化宠物行业相关企业的注册流程，放宽部分经营限制，为新入行者提供便利，激发市场活力。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竞争格局剖析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头部品牌矩阵</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头部品牌概述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宠物经济中的头部品牌，如宝洁、雀巢等，凭借强大品牌影响力和优质产品占据市场主导地位。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品牌矩阵构建策略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通过多品牌、多品类战略，头部企业成功覆盖宠物食品、用品等多个细分市场，满足不同消费者需求。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品牌矩阵优势分析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强大的品牌矩阵使企业能够有效应对市场变化，提升竞争力，同时为消费者提供更全面的产品选择和服务体验。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区域市场竞争</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区域市场竞争现状</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分析不同地区宠物市场规模、增长趋势和竞争格局，探讨主要竞争者的市场策略与优势。</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消费者需求差异</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研究各地区消费者对宠物商品和服务的需求特点，包括品种偏好、消费能力和购买行为等。</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区域市场发展潜力</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评估各区域宠物市场的发展潜力，结合经济水平、人口结构等因素，预测未来市场增长空间。</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宠物经济概述</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差异化竞争策略</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个性化服务策略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提供定制化宠物产品和服务，如专属营养配方、个性玩具和定制美容服务，以满足不同宠物及其主人的特定需求。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技术创新应用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利用最新科技如智能追踪设备、健康监测仪器等，提升宠物照护质量和效率，同时增强客户体验与满意度。</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社区建设与互动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建立线上线下宠物爱好者社区，定期举办活动，促进交流分享，构建品牌忠诚度，同时扩大市场影响力。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08</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发展机遇挑战</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增量市场空间</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增量市场的定义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增量市场是指在现有市场规模基础上，通过创新、优化或扩展服务等方式增加的新市场需求。它通常由技术进步、消费习惯变化等因素驱动。</a:t>
            </a:r>
            <a:endParaRPr sz="1575" b="0" i="0">
              <a:solidFill>
                <a:srgbClr val="000000"/>
              </a:solidFill>
              <a:latin typeface="微软雅黑" panose="020B0503020204020204" charset="-122"/>
            </a:endParaRPr>
          </a:p>
        </p:txBody>
      </p:sp>
      <p:sp>
        <p:nvSpPr>
          <p:cNvPr id="5" name="New shape"/>
          <p:cNvSpPr/>
          <p:nvPr/>
        </p:nvSpPr>
        <p:spPr>
          <a:xfrm>
            <a:off x="4430015"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宠物经济的增长动力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随着生活水平提高和宠物养护意识增强，人们愿意在宠物身上花费更多金钱。此外，社交媒体的兴起也促进了宠物相关产品和服务的传播，进一步推动了宠物经济的发展。</a:t>
            </a:r>
            <a:endParaRPr sz="1575" b="0" i="0">
              <a:solidFill>
                <a:srgbClr val="000000"/>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未来趋势与机遇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预计未来几年内，随着技术（如物联网）的进步及个性化需求的增加，宠物经济将迎来新的增长点。同时，可持续发展理念将促使企业在产品设计和服务提供上更加注重环保与社会责任。</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技术迭代风险</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技术快速迭代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随着科技的进步，宠物行业相关技术迅速更新，从基础的智能喂食器到高级的健康管理设备，持续推动行业发展。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创新产品风险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新技术应用虽带来便利，但也伴随不确定性，如功能不稳定、用户适应性问题等，需谨慎评估其对市场的影响。</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依赖性增加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高度依赖最新技术的宠物服务与产品可能导致用户在遭遇技术故障时面临不便，影响用户体验及忠诚度。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可持续发展议题</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宠物食品的环保选择</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推广可持续的宠物食品生产，减少对环境的影响。选择有机、无添加剂的宠物食品，有助于保护动物福利和生态环境。</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循环利用与资源节约</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提倡循环使用宠物用品，如玩具、床垫等，以减少废弃物的产生。同时，优化资源分配，降低生产过程中的资源消耗。</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绿色宠物店运营</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实施节能减排措施，如使用LED照明、节能空调等，减少能源消耗。推行垃圾分类，鼓励顾客参与环保活动，共同促进可持续发展。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行业定义与范畴</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宠物经济定义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宠物经济是指围绕宠物消费、服务和产业形成的经济体系，包括食品、医疗、美容等领域。</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宠物产业链构成</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宠物产业链涵盖了从繁育、销售到护理、服务的全过程，各环节相互依存，共同推动行业发展。</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市场规模与增长趋势</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随着人们生活水平的提高，宠物经济市场规模不断扩大，展现出强劲的增长潜力和广阔的发展前景。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宠物经济的起步可追溯至20世纪80年代，随着人们生活水平的提高，宠物逐渐成为家庭的一部分，带动相关产业的发展。</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起步阶段</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进入21世纪，宠物经济快速发展，宠物食品、用品及医疗服务成为新的增长点，市场规模逐年扩大，形成完整的产业链。</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发展阶段</a:t>
            </a:r>
            <a:endParaRPr sz="2100" b="1" i="0">
              <a:solidFill>
                <a:srgbClr val="445164"/>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近年来，随着科技的进步和消费观念的变化，宠物经济进入成熟期，智能化产品和个性化服务成为新趋势，推动行业持续创新。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成熟与创新</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市场规模现状</a:t>
            </a:r>
            <a:endParaRPr sz="3000" b="1" i="0">
              <a:solidFill>
                <a:srgbClr val="000000"/>
              </a:solidFill>
              <a:latin typeface="微软雅黑" panose="020B0503020204020204" charset="-122"/>
            </a:endParaRPr>
          </a:p>
        </p:txBody>
      </p:sp>
      <p:sp>
        <p:nvSpPr>
          <p:cNvPr id="4" name="New shape"/>
          <p:cNvSpPr/>
          <p:nvPr/>
        </p:nvSpPr>
        <p:spPr>
          <a:xfrm>
            <a:off x="1558800" y="3011879"/>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宠物市场规模现状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近年来，随着人们生活水平的提高和养宠观念的转变，宠物市场规模持续扩大。目前，宠物行业已成为一个庞大的经济领域，涵盖了宠物食品、用品、医疗、美容等多个细分市场。</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市场规模增长趋势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根据市场研究机构的数据，近年来全球宠物市场规模呈现出稳步增长的趋势。预计未来几年，随着人口老龄化和单身经济的兴起，宠物市场规模将继续扩大。</a:t>
            </a:r>
            <a:endParaRPr sz="1575" b="0" i="0">
              <a:solidFill>
                <a:srgbClr val="000000"/>
              </a:solidFill>
              <a:latin typeface="微软雅黑" panose="020B0503020204020204" charset="-122"/>
            </a:endParaRPr>
          </a:p>
        </p:txBody>
      </p:sp>
      <p:sp>
        <p:nvSpPr>
          <p:cNvPr id="6" name="New shape"/>
          <p:cNvSpPr/>
          <p:nvPr/>
        </p:nvSpPr>
        <p:spPr>
          <a:xfrm>
            <a:off x="7301229" y="301188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市场竞争格局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目前，宠物市场竞争日益激烈，众多企业纷纷进入这一领域。从国际知名品牌到本土新兴品牌，都在努力抢占市场份额。同时，线上销售渠道也逐渐成为宠物产品销售的重要渠道。</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消费主体特征</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养宠人群画像</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养宠人群年龄结构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主要分布在20-45岁之间，以年轻人和中年人为主，他们对宠物的陪伴需求较高，且具备一定的经济能力。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养宠人群职业分布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涵盖白领、自由职业者、家庭主妇等多种职业群体，他们因工作或生活压力较大，选择养宠作为情感寄托和减压方式。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养宠人群收入水平</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中等及中上等收入人群占比较高，这部分人对宠物的生活品质有较高要求，愿意为宠物花费更多时间和金钱。</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消费动机分析</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宠物经济的消费动机</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随着社会发展，宠物逐渐成为人们情感寄托和生活伴侣。宠物经济的兴起与人们对宠物的情感需求密不可分，推动了相关产品和服务的发展。</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社会文化背景影响</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现代社会快节奏生活使得单身及无子女家庭增多，宠物成为缓解孤独感、增加生活乐趣的有效方式。此外，媒体宣传和名人效应也促进了宠物文化的普及。</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科技发展促进消费</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科技进步为宠物行业带来新机遇，智能宠物用品、在线医疗服务等创新产品提升了养宠体验，满足了现代消费者对高质量宠物生活的追求。</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4657</Words>
  <Application>WPS 演示</Application>
  <PresentationFormat>全屏显示(4:3)</PresentationFormat>
  <Paragraphs>404</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2025-10-01T03:35:00Z</dcterms:created>
  <dcterms:modified xsi:type="dcterms:W3CDTF">2025-10-01T03:34:30Z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8A88D622C2774CF3B2C8977F53C3745E_12</vt:lpwstr>
  </property>
  <property fmtid="{D5CDD505-2E9C-101B-9397-08002B2CF9AE}" pid="3" name="KSOProductBuildVer">
    <vt:lpwstr>2052-12.1.0.22529</vt:lpwstr>
  </property>
</Properties>
</file>