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智能RPA赋能业务流程自动化 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B6B6"/>
                </a:solidFill>
                <a:latin typeface="微软雅黑" panose="020B0503020204020204" charset="-122"/>
              </a:rPr>
              <a:t>高效精准实现数字化转型升级</a:t>
            </a:r>
            <a:endParaRPr sz="30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客户服务优化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智能客服系统利用人工智能技术，实现客户服务自动化与智能化，提升服务效率和客户满意度。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智能客服系统简介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通过智能RPA技术自动处理重复性高的工作，如数据输入、信息查询等，显著提高工作效率，减少人为错误。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智能RPA优化流程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结合大数据分析客户需求，定制个性化服务方案，通过即时响应和问题解决能力增强客户体验和忠诚度。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提高客户满意度策略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实施流程规划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需求调研阶段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确定业务目标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需求调研的首要任务是明确企业希望RPA解决的具体业务问题，如提升效率、减少错误等。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分析现有流程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深入分析现有业务流程，识别可以自动化的环节，为后续设计提供依据。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8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评估技术可行性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根据企业现有资源和技术能力，评估实现RPA解决方案的可能性和挑战。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方案设计环节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267222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方案设计原则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方案设计需遵循明确目标、高效执行及灵活调整原则，确保RPA流程精准匹配业务需求，实现自动化价值最大化。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15" cy="3267222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核心技能应用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RPA方案设计融合了流程挖掘、规则引擎及AI识别等技术，通过智能化手段优化业务流程，提升企业运营效率与决策质量。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0" y="1627201"/>
            <a:ext cx="3040516" cy="3267222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持续优化策略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设计阶段即考虑未来可扩展性与迭代能力，定期评估并更新RPA流程，以适应业务变化，确保长期效益与竞争力。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部署测试步骤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部署前准备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在开始部署智能RPA之前，确保所有相关系统和软件均已更新至最新版本，同时备份重要数据以防万一。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执行环境配置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根据智能RPA的要求，配置适当的执行环境，包括硬件资源、网络连接以及必要的安全措施，以确保流程的顺畅运行。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初步测试与调整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完成环境配置后，进行初步的测试运行，根据测试结果进行必要的调整，确保智能RPA能够在目标环境中稳定高效地工作。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优势价值体现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效率显著提升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自动化流程优化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通过智能RPA技术，企业能够实现业务流程的全面自动化，显著减少手动操作错误和时间浪费，提高整体工作效率。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数据处理能力增强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智能RPA系统具备强大的数据捕获、清洗和分析功能，能够快速处理大量复杂数据，为企业决策提供准确及时的信息支持。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成本效益提升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采用智能RPA解决方案可以大幅度降低人力成本和运营费用，同时通过自动化提高服务质量和客户满意度，实现更高的经济效益。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错误率大幅降低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错误率大幅降低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通过智能RPA技术，企业操作错误率显著下降，提升工作效率和准确性。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自动化流程优势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智能RPA实现业务流程自动化，减少人工干预，提高数据处理速度与质量。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持续优化改进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智能RPA系统具备自我学习功能，通过不断优化算法，进一步降低操作错误率。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成本有效控制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成本控制的重要性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在企业运营中，有效控制成本是提高竞争力的关键。智能RPA通过自动化流程减少人工干预，显著降低人力和时间成本。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实现成本优化的策略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采用智能RPA技术可以自动执行重复性高的任务，减少出错率，提高工作效率，从而在不增加额外开支的情况下提升整体业务效益。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成本节约的长期影响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引入智能RPA不仅短期内节省成本，更有助于构建持续优化的成本管理体系，为企业带来长期的财务健康和市场竞争力。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行业应用案例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智能RPA概述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应用场景分类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实施流程规划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优势价值体现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行业应用案例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制造业典型实践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在制造业中，智能RPA通过模拟人工操作实现生产流程的自动化，提升生产效率和减少人为错误。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生产流程自动化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利用智能RPA技术进行库存管理，实时监控库存变动，预测需求趋势，有效降低库存成本和提高物流效率。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库存管理优化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智能RPA能够自动执行质量检查任务，确保产品质量一致性，同时减少因人工检验导致的误差和延误。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质量控制与检测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金融业创新应用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智能RPA在金融行业应用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智能RPA技术通过自动化流程，提升金融服务效率与准确性，减少人工错误和成本。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核心技能类别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RPA技术涵盖规则引擎、自然语言处理等，助力金融机构实现业务流程的智能化改造。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金融业创新应用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智能RPA在金融行业中应用于客户服务、风险管理等多个方面，推动行业数字化转型。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零售业转型实例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088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零售业数字化转型背景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随着互联网技术发展和消费者购物习惯变化，传统零售面临挑战。数字化转型成为零售业应对竞争、提升效率的关键途径。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RPA在零售业应用实例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通过引入智能RPA技术，实现自动化处理订单、库存管理等任务，有效降低人力成本，提高运营效率和顾客满意度。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转型成效与展望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实施智能RPA后，多家零售企业实现了流程优化和成本节约，展望未来，持续创新和智能化将是零售业发展的重要方向。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AI融合方向探索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AI与RPA融合趋势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随着AI技术的快速发展，其与RPA的深度结合成为新趋势。通过智能自动化，实现更高效、精准的业务处理流程。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应用场景探索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AI与RPA融合在金融、制造、医疗等行业中展现出巨大潜力，如自动化数据处理、客户服务机器人等，极大提升了工作效率和服务质量。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挑战与前景展望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尽管融合带来诸多优势，但仍面临数据安全、系统集成等挑战。未来，随着技术不断进步，两者融合将更加深入，推动各行业智能化升级。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云化部署演进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RPA云化部署是企业将机器人流程自动化技术迁移至云端的过程，旨在提高资源利用率和灵活性，降低运维成本。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RPA云化部署概述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云化部署使RPA系统更加灵活、易于扩展，并支持跨地域协同工作，同时降低硬件投资和维护成本，提升整体运营效率。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云化部署优势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实施RPA云化部署需考虑数据安全、合规性及网络稳定性等因素，制定合理策略以应对潜在挑战，确保业务连续性和安全性。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实施策略与挑战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低代码平台整合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低代码平台简介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低代码平台是一种允许用户通过少量代码快速开发应用程序的平台，旨在降低开发门槛，加速应用部署。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RPA技术集成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RPA（机器人流程自动化）技术与低代码平台的结合，可以实现业务流程的自动化，提升工作效率和准确性。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优势与挑战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低代码平台整合RPA的优势包括快速部署、易于维护和成本效益；面临的挑战则涉及安全性、兼容性和技能要求。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智能RPA概述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RPA定义解析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RPA定义与概念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RPA，即机器人流程自动化，是一种软件技术，通过模拟人类在计算机上的操作，自动执行重复性高的任务。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570603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RPA核心功能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核心功能包括数据输入、表格处理、系统间数据传输等，旨在提高工作效率，减少人为错误。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RPA应用场景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广泛应用于金融、医疗、制造等行业，通过自动化处理大量标准化任务，优化业务流程，提升运营效率。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941403"/>
            <a:ext cx="39600" cy="424404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751143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5706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核心特征说明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智能RPA能够自动执行重复性高、规则明确的任务，如数据录入、报表生成等，显著提升工作效率和准确性。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自动化流程处理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智能RPA支持多种操作系统和应用程序，实现跨平台的无缝对接与操作，满足不同业务场景的需求。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多平台兼容性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通过实时监控系统运行状态，智能RPA能及时发现并纠正错误，确保业务流程的持续优化与改进。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实时监控与调整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技术架构组成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智能RPA技术架构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智能RPA技术架构由多个组件构成，包括机器人流程自动化、人工智能与机器学习等关键技术，实现业务流程的智能化处理。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核心组件功能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智能RPA的核心组件如机器人流程自动化（RPA）引擎、自然语言处理（NLP）、计算机视觉等，分别负责执行任务、理解文本和图像信息。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技术优势与应用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智能RPA的技术优势在于提高业务效率、降低成本和增强数据分析能力。广泛应用于财务审计、客户服务、供应链管理等领域。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应用场景分类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财务自动化处理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289834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财务流程自动化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通过智能RPA技术，实现财务数据的自动采集、处理及报告生成，提升效率与准确性。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2" y="1627201"/>
            <a:ext cx="3032171" cy="289834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报表自动化生成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利用RPA自动化生成财务报表，减少人工操作错误，提高财务报告的时效性和可靠性。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7142" y="1627200"/>
            <a:ext cx="3032171" cy="2898350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审计工作优化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RPA在审计中的应用，自动执行数据核对和分析任务，加速审计流程，增强审计质量。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人力资源事务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招聘流程自动化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通过智能RPA技术，自动处理简历筛选、面试安排和录用通知等环节，提高招聘效率，减少人力成本。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员工入职管理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利用RPA实现员工信息录入、合同签署及档案建立的自动化，确保新员工快速融入团队，提升组织运营效能。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绩效评估与反馈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RPA可自动收集工作数据、生成绩效报告并提供定制化反馈建议，帮助管理层客观评价员工表现，促进个人成长。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3334</Words>
  <Application>WPS 演示</Application>
  <PresentationFormat>全屏显示(4:3)</PresentationFormat>
  <Paragraphs>300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2025-09-30T14:50:00Z</dcterms:created>
  <dcterms:modified xsi:type="dcterms:W3CDTF">2025-09-30T14:49:53Z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39E8AA7061CC476694B86957C80DBF45_12</vt:lpwstr>
  </property>
  <property fmtid="{D5CDD505-2E9C-101B-9397-08002B2CF9AE}" pid="3" name="KSOProductBuildVer">
    <vt:lpwstr>2052-12.1.0.22529</vt:lpwstr>
  </property>
</Properties>
</file>