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12192000" cy="6858000" type="screen16x9"/>
  <p:notesSz cx="6858000" cy="9144000"/>
  <p:custDataLst>
    <p:tags r:id="rId4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9" Type="http://schemas.openxmlformats.org/officeDocument/2006/relationships/tags" Target="tags/tag1.xml"/><Relationship Id="rId48" Type="http://schemas.openxmlformats.org/officeDocument/2006/relationships/tableStyles" Target="tableStyles.xml"/><Relationship Id="rId47" Type="http://schemas.openxmlformats.org/officeDocument/2006/relationships/viewProps" Target="viewProps.xml"/><Relationship Id="rId46" Type="http://schemas.openxmlformats.org/officeDocument/2006/relationships/presProps" Target="presProps.xml"/><Relationship Id="rId45" Type="http://schemas.openxmlformats.org/officeDocument/2006/relationships/slide" Target="slides/slide43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智能安防系统全景解析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18D6B"/>
                </a:solidFill>
                <a:latin typeface="微软雅黑" panose="020B0503020204020204" charset="-122"/>
              </a:rPr>
              <a:t>技术架构与应用场景深度剖析</a:t>
            </a:r>
            <a:endParaRPr sz="30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门禁控制方案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介绍门禁控制系统的基本概念、作用及在安防中的重要性，为后续内容铺垫。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门禁控制方案概述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探讨门禁控制涉及的核心技术，如生物识别、RFID等，并分析这些技术在不同场景下的应用效果。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关键技术与应用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详细阐述门禁控制系统的实施流程，包括需求分析、设备选型、安装调试等关键步骤，并提醒用户注意相关安全和维护事项。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实施步骤与注意事项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典型应用场景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智慧城市建设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智慧城市建设概述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智慧城市利用信息和通信技术，优化城市管理和服务，提升居民生活质量。通过集成传感器、大数据分析等技术，实现城市运行的智能化。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808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安防在智慧城市中的角色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安防系统是智慧城市的重要组成部分，负责监测和管理城市安全。结合视频监控、人脸识别等技术，有效预防和应对各类安全问题。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808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智慧城市建设的发展趋势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随着技术的不断进步，智慧城市建设将更加注重数据共享与协同管理。未来，人工智能和物联网将在智慧城市中发挥更关键的作用。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智慧园区管理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智慧园区概述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智慧园区是指运用现代信息技术，实现园区安全、高效管理的智能化系统。通过集成物联网、大数据等技术，提升管理效率和服务水平。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核心技能类别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智慧园区管理涵盖多个核心技能，包括数据分析、系统集成、安全管理等。这些技能确保园区运营的高效性和安全性。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7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实施策略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实施智慧园区管理需制定明确策略，如技术选型、人才培养、流程优化等。综合考量，确保项目顺利推进并取得预期效果。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金融安全防护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网络安全基础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网络安全是金融安全防护的重要组成部分，涉及数据加密、访问控制和入侵检测等技术，旨在防止非法访问和数据泄露。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内部风险防控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内部人员的风险是金融机构面临的主要威胁之一，通过严格的权限管理、审计追踪和员工教育来降低内部风险。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应急响应机制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建立有效的应急响应机制对于应对突发安全事件至关重要，包括事件检测、响应流程和事后分析，以减少损失和影响。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系统集成架构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感知层设备选型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感知层设备概述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感知层是安防系统的基础，包括摄像头、传感器等设备，负责实时监控和数据采集。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关键设备选型原则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根据应用场景和需求，选择性能稳定、兼容性强、易于维护的感知层设备，确保系统高效运行。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设备性能评估标准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通过对比设备的分辨率、帧率、响应时间等关键参数，结合成本效益分析，确定最优设备配置方案。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传输网络搭建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网络基础设施选择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选择合适的传输网络基础设施是确保安防系统高效运作的关键。需考虑带宽、延迟和可靠性，以适应不同规模和需求的安全监控场景。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数据传输安全措施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实施先进的加密技术和安全协议，保障数据在传输过程中的机密性和完整性。同时，定期进行网络安全审计，防止潜在的安全威胁。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网络架构设计原则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设计合理的网络架构，确保各部分之间高效协同工作。包括冗余设计以防止单点故障，以及灵活的网络拓扑结构以适应未来扩展需求。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平台软件功能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实时监控功能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平台软件具备强大的实时视频监控系统，支持多摄像头同时接入，提供高清画质和流畅的传输速度，确保安防现场的实时可视化。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异常行为检测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集成先进的图像识别技术，能够自动分析监控画面中的人物行为，快速识别潜在的安全威胁，如非法入侵、异常徘徊等，有效提升预警能力。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数据存储与回放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平台提供稳定可靠的数据存储解决方案，支持长时间录像保存，并具备高效的数据检索系统，用户可通过时间线快速查找特定事件的视频记录，便于事后分析和取证。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智能分析应用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安防行业概述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核心技术体系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典型应用场景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系统集成架构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智能分析应用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标准规范解读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解决方案设计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运维管理体系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7392342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09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新兴技术融合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9360857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10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行为识别算法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行为识别算法通过分析视频或图像中人体动作，实现对个体行为的自动检测与分类。该技术在安防监控、智能交通等领域有重要应用。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行为识别算法概述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包括背景建模、运动检测、特征提取等关键步骤，利用计算机视觉和机器学习方法，精确捕捉并分析人的行为模式。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核心技术原理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行为识别算法可用于公共场所安全监控、异常行为预警、智能家居控制等场景，有效提升安全防护水平和管理效率。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应用场景分析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异常事件预警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异常事件定义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异常事件是指安防系统中检测到的非正常行为或状态，如非法入侵、设备故障等。这些事件通常需要立即处理以防止潜在的安全威胁。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预警系统构成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预警系统主要由传感器、数据处理单元和报警装置组成。通过实时监控和数据分析，及时发现并报告异常情况，为快速响应提供支持。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预警流程与响应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预警流程包括事件检测、信息传递、决策制定和行动执行四个阶段。有效的预警响应能够减少损失，保障人员和财产的安全。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大数据可视化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大数据分析基础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大数据可视化通过收集、处理和分析大量数据，揭示隐藏的模式和趋势，为决策提供依据。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可视化技术应用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使用图表、地图等直观方式展示数据，帮助用户快速理解复杂信息，提升数据处理效率和准确性。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安防领域的实践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在安防领域，大数据可视化用于监控视频分析、异常行为检测等，增强公共安全管理水平。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标准规范解读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国家标准体系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38900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安防国家标准体系概述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安防国家标准体系是为了保障公共安全、保护人民生命财产安全而设立的一系列标准和规范。它涵盖了物理防护、电子监控、信息安全等多个方面，旨在提高安防系统的科学性、合理性和有效性。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安防标准的核心内容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安防标准的核心内容包括技术要求、性能指标、测试方法和验收标准等。这些内容确保了安防产品的质量，为安防工程的实施提供了明确的指导和依据。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安防标准的发展趋势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随着科技的进步和社会的发展，安防标准也在不断更新和完善。未来的发展方向将更加注重智能化、网络化和集成化，以适应新的安全威胁和技术挑战。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行业标准指南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安防行业遵循一系列国际和国内标准，确保产品和服务的安全性与可靠性，涵盖设计、安装、维护等全周期。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安防行业标准概览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行业内公认的关键规范包括ISO/IEC 30182-5等，为安防系统的设计、实施提供详细指导，保障用户数据与财产安全。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关键规范与指南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安防产品需通过CCC、CE等认证，满足特定性能和安全要求，确保在全球范围内的合法销售和使用，增强市场竞争力。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合规性与认证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认证检测要求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认证检测重要性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认证检测是安防系统的核心，确保设备符合安全标准和法规要求，保障系统稳定运行和数据安全。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检测项目与方法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包括硬件性能、软件功能、网络安全防护等多个方面，采用模拟攻击、渗透测试等方法，全面评估系统安全性。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认证周期与更新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根据产品特性和使用环境，设定定期或不定期的认证检测周期，及时更新认证信息，以适应技术发展和安全需求变化。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解决方案设计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需求调研方法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32171" cy="289834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市场调研方法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通过问卷调查、访谈等方式收集目标用户对安防系统的需求，了解其安全顾虑及预期功能。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72" y="1627201"/>
            <a:ext cx="3032171" cy="289834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技术趋势分析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研究最新安防科技进展，如人脸识别、行为识别等技术的应用情况，为产品创新提供依据。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7142" y="1627200"/>
            <a:ext cx="3032171" cy="2898350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竞争对手分析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分析同行业产品的优劣势，明确自身产品定位，发现潜在机会和威胁，制定差异化策略。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系统拓扑规划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系统架构设计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在安防系统中，合理的架构设计是确保高效运行的基础。通过分析用户需求和环境条件，构建稳定、可扩展的系统框架，以应对未来可能的升级和扩展需求。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设备选型与布局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选择合适的监控设备和传感器是实现有效监控的前提。根据监控区域的特点，合理布置摄像头、报警器等设备，确保无死角覆盖，提升整体安全水平。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网络拓扑结构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构建一个高效的网络拓扑结构对于数据的实时传输至关重要。采用星型、环形或树型网络布局，保证数据传输的稳定性和速度，支持远程监控和管理功能。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965012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安防行业概述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设备部署策略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设备选择依据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根据监控区域大小、光线条件以及预算限制，选择适合的安防摄像头和传感器类型，确保覆盖全面且成本效益最大化。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安装位置策略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合理规划设备的安装位置，考虑视线无遮挡、角度可调等因素，确保关键区域如入口、出口和死角得到充分监控。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定期维护计划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制定并执行设备的日常检查和维护计划，包括清洁镜头、测试功能等，以保障系统的持续有效运行和延长使用寿命。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运维管理体系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日常巡检制度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日常巡检的重要性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日常巡检是维护安全的重要环节，通过定期检查设备和环境状况，及时发现并处理潜在安全隐患，确保系统稳定运行。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巡检频率与范围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根据不同场景和风险等级，设定合理的巡检频率和覆盖范围。关键区域应增加巡检次数，以实现全面、无死角的安全监控。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巡检记录与反馈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每次巡检后需详细记录发现的问题及处理情况，及时向上级汇报，并根据反馈调整巡检策略，持续优化安全管理措施。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故障响应流程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03" cy="3627421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故障响应流程概述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故障响应流程是安防系统在发生异常时，迅速识别、评估并采取相应措施的过程，确保系统的稳定运行和安全。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0"/>
            <a:ext cx="3040502" cy="3627421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快速识别故障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通过实时监控与自动报警系统，一旦检测到异常情况，立即触发警报通知相关人员，以便快速定位问题源头。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3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故障评估及处理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根据故障类型和严重程度，进行初步评估后，制定相应的应急措施，包括现场处理、远程指导或紧急维修等，以最小化影响。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性能优化措施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硬件升级优化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通过采用更高性能的处理器、存储和传感器，提升安防系统的整体处理能力和响应速度，确保系统在各种环境下都能稳定运行。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软件算法改进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利用先进的数据分析和机器学习技术，优化安防系统的图像识别、行为分析等功能，提高预警准确性和效率，减少误报率。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网络架构优化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采用高效的网络传输协议和冗余设计，增强安防系统的数据传输稳定性和抗干扰能力，确保监控信息实时、准确地传输至控制中心。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新兴技术融合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AI深度赋能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智能监控技术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通过集成AI算法，实现对监控画面的实时分析，自动识别异常行为并发出警报，有效提升安防响应速度和准确性。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数据分析与预测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利用大数据和机器学习技术，对历史安防数据进行深入分析，预测潜在风险，为决策提供科学依据，优化安全策略。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自动化巡检系统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结合机器人技术和AI视觉识别，部署自动化巡检系统，实现24小时不间断的安全巡查，减少人力成本，提高巡检效率。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物联网互联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物联网互联技术概述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物联网通过传感器和网络连接各种设备，实现数据的实时采集与传输，提升安防系统的智能化和响应速度。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安防领域的应用实例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在安防领域，物联网技术用于监控、报警系统等，有效预防和减少犯罪行为，提高公共安全水平。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484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面临的挑战与解决方案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随着技术发展，物联网面临数据安全、隐私保护等问题，需采取加密传输、权限控制等措施加以解决。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云计算支撑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云计算在安防中应用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利用云计算技术，安防系统可实现远程监控、数据存储和快速分析，提升响应速度和处理能力。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云平台优势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云平台提供高弹性的计算资源和强大的数据处理能力，支持大规模安防数据的实时分析和决策。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1"/>
            <a:ext cx="303217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云安全挑战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随着安防系统对云计算依赖加深，如何保护数据隐私和系统安全成为亟需解决的问题。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定义与范畴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安防定义概述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安防是指采用各种技术手段和措施保护人、物安全，防止非法入侵、盗窃、破坏等行为，确保公共及私人财产不受损害的活动。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安防范畴解析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安防涵盖物理防范（如围墙、门窗）、电子监控（如CCTV、报警系统）以及人员管理等多个方面，旨在构建全方位的安全防护体系。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安防重要性强调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随着社会的发展，安全问题日益突出，有效的安防措施对于保障人民生命财产安全、维护社会稳定具有重要意义。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边缘计算应用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边缘计算是一种分布式计算模式，通过在网络边缘执行数据处理和存储，减少中心数据中心的负担，提高响应速度和数据安全性。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边缘计算概述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在安防领域，边缘计算通过实时分析监控视频数据，快速识别异常行为，提升安全事件的检测与响应能力，保障公共安全。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安防领域的应用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边缘计算在安防中的优势包括低延迟、高可靠性和数据隐私保护。然而，也面临设备成本、维护复杂性等挑战，需要进一步优化解决方案。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优势与挑战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数字孪生技术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数字孪生技术概述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数字孪生技术通过创建物理实体的数字副本，实现实时监控和预测分析，为安防领域提供高效决策支持。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核心技术应用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该技术融合了物联网、大数据分析等前沿科技，在安防系统中实现对环境与行为的精准模拟，提升预警能力。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安防领域的价值体现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数字孪生技术在安防领域有效预防风险，优化资源配置，提高响应速度，保障公共安全与财产安全。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主动防御理念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主动防御理念概述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主动防御理念强调在威胁发生前采取预防措施，通过技术手段和策略性布局，实现对潜在风险的主动识别与应对。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核心技术应用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利用先进的传感器、数据分析及机器学习等技术，构建智能化的预警系统，确保能够及时发现并响应安全威胁。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实施策略与效果评估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介绍主动防御的实施步骤，包括风险评估、防护措施部署及定期审查机制。同时，通过案例分析展示其在实际场景中的应用成效及持续优化的重要性。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发展历程脉络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安防行业起源于19世纪末，最初是简单的物理防护措施。随着技术发展，逐步引入电子监控与报警系统，形成了现代安防体系。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安防行业起源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从机械锁具到智能监控，安防技术经历了从简单到复杂、从单一到多元的发展历程。每一次技术的突破都极大地提升了安防效率和效果。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技术革新历程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目前，安防行业正朝着智能化、集成化方向发展，利用大数据、云计算等前沿科技，实现更精准的预警和响应，提升整体安全水平。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当前发展趋势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市场需求现状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安防市场需求增长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随着社会安全意识的提升，安防系统需求持续增长，涵盖住宅、商业及公共安全等多领域。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技术发展驱动需求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技术进步如人工智能、物联网等在安防领域的应用，推动了对高端安防产品和服务的需求增加。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8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市场竞争格局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国内外多家企业进入安防市场，竞争日益激烈，促使企业不断创新以适应市场需求。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核心技术体系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视频监控技术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03" cy="3627421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视频监控技术概述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视频监控技术通过摄像头捕捉实时图像，结合图像处理、分析等技术，实现对特定区域的安全监控和事件记录。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1"/>
            <a:ext cx="3040517" cy="3627421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核心技术与应用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包括高清摄像、夜视、人脸识别等关键技术，广泛应用于公共场所、企业、家庭等领域，有效提升安全防范能力。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19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发展趋势与挑战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随着人工智能、大数据等技术的发展，视频监控正朝着智能化、网络化方向发展。但同时面临数据隐私、系统稳定性等挑战。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入侵报警系统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入侵报警系统概述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入侵报警系统通过探测非法入侵行为，发出警报并通知安防人员，是保障安全的重要手段。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主要功能与组成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该系统由传感器、控制单元和报警装置组成，能够实时监控、快速响应，有效防范潜在威胁。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应用范围及优势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广泛应用于住宅、商业场所和公共安全领域，具有高灵敏度、易安装和维护等优点，提升安全防护能力。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5832</Words>
  <Application>WPS 演示</Application>
  <PresentationFormat>全屏显示(4:3)</PresentationFormat>
  <Paragraphs>502</Paragraphs>
  <Slides>43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43</vt:i4>
      </vt:variant>
    </vt:vector>
  </HeadingPairs>
  <TitlesOfParts>
    <vt:vector size="5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2025-09-30T11:21:00Z</dcterms:created>
  <dcterms:modified xsi:type="dcterms:W3CDTF">2025-09-30T11:20:20Z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6F5CBBD11DD9446797971D8556E191B9_12</vt:lpwstr>
  </property>
  <property fmtid="{D5CDD505-2E9C-101B-9397-08002B2CF9AE}" pid="3" name="KSOProductBuildVer">
    <vt:lpwstr>2052-12.1.0.22529</vt:lpwstr>
  </property>
</Properties>
</file>