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type="screen16x9"/>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gs" Target="tags/tag1.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智能采集技术革新应用</a:t>
            </a:r>
            <a:endParaRPr sz="4800" b="1" i="0">
              <a:solidFill>
                <a:srgbClr val="000000"/>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E45E03"/>
                </a:solidFill>
                <a:latin typeface="微软雅黑" panose="020B0503020204020204" charset="-122"/>
              </a:rPr>
              <a:t>数据采集高效精准方案</a:t>
            </a:r>
            <a:endParaRPr sz="3000" b="1" i="0">
              <a:solidFill>
                <a:srgbClr val="E45E03"/>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作者：</a:t>
            </a:r>
            <a:r>
              <a:rPr lang="zh-CN" sz="1575" b="0" i="0">
                <a:solidFill>
                  <a:srgbClr val="000000"/>
                </a:solidFill>
                <a:latin typeface="微软雅黑" panose="020B0503020204020204" charset="-122"/>
              </a:rPr>
              <a:t>张抿</a:t>
            </a:r>
            <a:r>
              <a:rPr lang="zh-CN" sz="1575" b="0" i="0">
                <a:solidFill>
                  <a:srgbClr val="000000"/>
                </a:solidFill>
                <a:latin typeface="微软雅黑" panose="020B0503020204020204" charset="-122"/>
              </a:rPr>
              <a:t>轩</a:t>
            </a:r>
            <a:endParaRPr lang="zh-CN" sz="1575" b="0" i="0">
              <a:solidFill>
                <a:srgbClr val="000000"/>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汇报时间: 2025/09/30</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数据处理流程链</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数据采集是智能采集的第一步，涉及从多个数据源收集信息。之后，需对数据进行清洗和预处理，以提高后续分析的准确性。</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数据采集与准备</a:t>
            </a:r>
            <a:endParaRPr sz="2100" b="1" i="0">
              <a:solidFill>
                <a:srgbClr val="E45E03"/>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数据存储需要选择高效稳定的数据库系统，确保数据的安全性和可访问性。同时，实施有效的数据管理策略，以优化数据处理流程。</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数据存储与管理</a:t>
            </a:r>
            <a:endParaRPr sz="2100" b="1" i="0">
              <a:solidFill>
                <a:srgbClr val="E45E03"/>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通过高级分析技术，如机器学习和深度学习，从大数据中提取有价值的信息。这些分析结果支持企业决策，推动业务创新和发展。</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数据分析与应用</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03</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关键技术突破</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多模态融合算法</a:t>
            </a:r>
            <a:endParaRPr sz="3000" b="1" i="0">
              <a:solidFill>
                <a:srgbClr val="000000"/>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多模态融合算法概述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多模态融合算法通过整合不同数据源的信息，提高系统对复杂场景的理解和处理能力，广泛应用于智能监控、自动驾驶等领域。</a:t>
            </a:r>
            <a:endParaRPr sz="1575" b="0" i="0">
              <a:solidFill>
                <a:srgbClr val="000000"/>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核心技术与应用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包括图像识别、语音处理和自然语言理解等技术，通过深度学习模型实现跨模态信息的有效结合，提升系统的智能化水平。</a:t>
            </a:r>
            <a:endParaRPr sz="1575" b="0" i="0">
              <a:solidFill>
                <a:srgbClr val="000000"/>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挑战与前景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面临数据异构性、模型复杂度等问题，需不断优化算法效率与准确性。随着技术进步，多模态融合算法将在更多领域展现巨大潜力。</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边缘计算优化方案</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边缘计算概念简介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边缘计算是一种分布式计算模式，通过在数据源头附近处理数据，减少延迟，提高数据处理效率。</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边缘计算优化策略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采用本地化数据处理和缓存机制，实现实时数据分析；利用智能算法进行负载均衡，提升系统整体性能。</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应用案例分析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边缘计算已成功应用于智慧城市、自动驾驶等领域，通过优化方案显著提升数据处理速度和准确性。</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自适应采样策略</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自适应采样策略概述</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自适应采样策略是一种根据数据特征和分布自动调整采样方法的技术，旨在提高数据采集效率和样本代表性。</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核心优势分析</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该策略能够有效减少数据采集时间，提高数据质量，同时降低资源消耗，特别适用于大规模、复杂数据集的采集。</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应用场景与案例</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在金融风控、市场调研等领域，自适应采样策略已被广泛应用，通过实例分析展示其在实际工作中的有效性和实用性。</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04</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数据采集实施</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设备选型标准</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设备选型依据</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设备选型需基于项目需求、预算限制及技术标准，确保所选设备满足性能、稳定性和成本效益的最优化。</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性能与功能考量</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根据应用场景选择合适设备，考虑其处理速度、存储容量、兼容性等关键性能指标，确保设备能有效支持业务需求。</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成本与维护评估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综合考虑设备的采购成本、运行费用及后期维护费用，优先选择性价比高、易于维护的设备，以降低长期运营成本。</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部署模式对比</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部署模式概述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智能采集系统的部署模式主要包括本地部署、云部署及混合部署，每种模式适应不同企业需求和应用场景。</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本地部署优势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本地部署模式下，数据存储在企业内部，增强数据安全性和隐私保护，同时降低网络延迟，提升系统响应速度。</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云部署便利性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云部署通过互联网访问服务，无需大规模前期投资，便于快速部署和扩展。适用于需要高灵活性和可扩展性的企业。</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质量校验机制</a:t>
            </a:r>
            <a:endParaRPr sz="3000" b="1" i="0">
              <a:solidFill>
                <a:srgbClr val="000000"/>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质量校验机制概述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质量校验机制是确保产品或服务符合预定标准的关键过程，通过系统化测试和审核来识别并纠正问题，保障最终交付物的质量。</a:t>
            </a:r>
            <a:endParaRPr sz="1575" b="0" i="0">
              <a:solidFill>
                <a:srgbClr val="000000"/>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自动化质量校验优势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采用自动化技术进行质量校验能显著提升效率，减少人为错误，同时支持实时监控与反馈，有助于及时发现并解决质量问题。</a:t>
            </a:r>
            <a:endParaRPr sz="1575" b="0" i="0">
              <a:solidFill>
                <a:srgbClr val="000000"/>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质量校验流程优化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优化质量校验流程包括标准化操作、引入先进工具和技术以及持续改进文化，旨在提高校验的准确性和效率，降低不合格品率。</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05</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数据处理体系</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目录</a:t>
            </a:r>
            <a:endParaRPr sz="4800" b="1" i="0">
              <a:solidFill>
                <a:srgbClr val="542C16"/>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01</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智能采集概述</a:t>
            </a:r>
            <a:endParaRPr sz="1575" b="0" i="0">
              <a:solidFill>
                <a:srgbClr val="000000"/>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02</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系统架构解析</a:t>
            </a:r>
            <a:endParaRPr sz="1575" b="0" i="0">
              <a:solidFill>
                <a:srgbClr val="000000"/>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03</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关键技术突破</a:t>
            </a:r>
            <a:endParaRPr sz="1575" b="0" i="0">
              <a:solidFill>
                <a:srgbClr val="000000"/>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04</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数据采集实施</a:t>
            </a:r>
            <a:endParaRPr sz="1575" b="0" i="0">
              <a:solidFill>
                <a:srgbClr val="000000"/>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05</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数据处理体系</a:t>
            </a:r>
            <a:endParaRPr sz="1575" b="0" i="0">
              <a:solidFill>
                <a:srgbClr val="000000"/>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06</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典型应用案例</a:t>
            </a:r>
            <a:endParaRPr sz="1575" b="0" i="0">
              <a:solidFill>
                <a:srgbClr val="000000"/>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07</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安全挑战应对</a:t>
            </a:r>
            <a:endParaRPr sz="1575" b="0" i="0">
              <a:solidFill>
                <a:srgbClr val="000000"/>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08</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未来发展趋势</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实时清洗规范</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实时清洗规范要求在数据采集过程中，必须确保数据来源的可靠性与准确性。采集的数据要符合预定的标准和格式，以便后续处理和分析。</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数据采集规范</a:t>
            </a:r>
            <a:endParaRPr sz="2100" b="1" i="0">
              <a:solidFill>
                <a:srgbClr val="E45E03"/>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数据预处理是实时清洗的重要环节，包括去除重复数据、填补缺失值、标准化数据格式等操作。这些步骤能够保证数据的一致性和完整性。</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数据预处理</a:t>
            </a:r>
            <a:endParaRPr sz="2100" b="1" i="0">
              <a:solidFill>
                <a:srgbClr val="E45E03"/>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建立完善的实时监控机制，对采集到的数据进行持续监控和即时反馈。一旦发现数据异常或错误，立即采取纠正措施，确保数据质量。</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实时监控机制</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特征工程方法</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特征工程概述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特征工程是机器学习和数据挖掘中的关键步骤，旨在通过选择、转换和组合原始数据属性来提高模型的性能。</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特征选择方法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包括过滤法、包裹法和嵌入法等策略，用于从大量数据属性中挑选出最具预测力的特征子集。</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特征变换技巧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涉及标准化、归一化及独热编码等技术，目的是将数据转换为更适合模型训练的形式，以提升学习效率和准确性。</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存储架构设计</a:t>
            </a:r>
            <a:endParaRPr sz="3000" b="1" i="0">
              <a:solidFill>
                <a:srgbClr val="000000"/>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存储架构概述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存储架构是数据存储与管理的基础框架，包括数据组织、存储设备选择及访问控制策略，旨在优化数据存取效率和安全性。</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分布式存储设计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分布式存储通过将数据分散存储在多个节点上，实现高可用性和扩展性。采用一致性哈希等技术确保数据的高效检索与负载均衡。</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存储安全与备份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存储安全关注数据保密性和完整性保护，实施加密、访问控制等措施。定期备份与容灾恢复机制保障数据在意外丢失或损坏时的可恢复性。</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06</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典型应用案例</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工业物联网实践</a:t>
            </a:r>
            <a:endParaRPr sz="3000" b="1" i="0">
              <a:solidFill>
                <a:srgbClr val="000000"/>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工业物联网概述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工业物联网是指通过传感器、软件和网络技术，将设备和系统连接起来，实现数据的实时收集、分析与应用，以优化生产过程和提高效率。</a:t>
            </a:r>
            <a:endParaRPr sz="1575" b="0" i="0">
              <a:solidFill>
                <a:srgbClr val="000000"/>
              </a:solidFill>
              <a:latin typeface="微软雅黑" panose="020B0503020204020204" charset="-122"/>
            </a:endParaRPr>
          </a:p>
        </p:txBody>
      </p:sp>
      <p:sp>
        <p:nvSpPr>
          <p:cNvPr id="5" name="New shape"/>
          <p:cNvSpPr/>
          <p:nvPr/>
        </p:nvSpPr>
        <p:spPr>
          <a:xfrm>
            <a:off x="4430015" y="3011879"/>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关键技术要素</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工业物联网的核心包括传感器技术、云计算平台、大数据分析与人工智能算法等。这些技术共同作用，推动制造业向智能化、自动化方向发展。</a:t>
            </a:r>
            <a:endParaRPr sz="1575" b="0" i="0">
              <a:solidFill>
                <a:srgbClr val="000000"/>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实践案例分析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通过分析某汽车制造企业如何利用工业物联网进行生产线监控与优化，展示其在降低成本、提升效率方面的显著成效。</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智慧城市监测网</a:t>
            </a:r>
            <a:endParaRPr sz="3000" b="1" i="0">
              <a:solidFill>
                <a:srgbClr val="000000"/>
              </a:solidFill>
              <a:latin typeface="微软雅黑" panose="020B0503020204020204" charset="-122"/>
            </a:endParaRPr>
          </a:p>
        </p:txBody>
      </p:sp>
      <p:sp>
        <p:nvSpPr>
          <p:cNvPr id="4" name="New shape"/>
          <p:cNvSpPr/>
          <p:nvPr/>
        </p:nvSpPr>
        <p:spPr>
          <a:xfrm>
            <a:off x="1558800"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智慧城市监测网通过集成各类传感器和数据平台，实现城市运行状态的实时监控与分析，提高城市管理效率与居民生活质量。</a:t>
            </a:r>
            <a:endParaRPr sz="1575" b="0" i="0">
              <a:solidFill>
                <a:srgbClr val="000000"/>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智慧城市监测网概述</a:t>
            </a:r>
            <a:endParaRPr sz="2100" b="1" i="0">
              <a:solidFill>
                <a:srgbClr val="E45E03"/>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利用物联网、大数据、云计算等技术，智慧城市监测网能够高效处理海量数据，支持城市交通、环境、能源等多个领域的智能管理与决策。</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关键技术应用</a:t>
            </a:r>
            <a:endParaRPr sz="2100" b="1" i="0">
              <a:solidFill>
                <a:srgbClr val="E45E03"/>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随着技术的不断进步，智慧城市监测网将更加智能化、个性化，更好地服务于城市可持续发展，提升城市竞争力及居民幸福感。</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未来发展趋势</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农业环境监控站</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农业环境监控站概述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农业环境监控站是利用现代传感技术，对农田气候、土壤湿度等关键指标进行实时监测与分析的系统。通过数据收集与处理，为农业生产提供科学决策支持。</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主要功能与优势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农业环境监控站通过实时数据采集，有效预测农作物生长环境变化，优化灌溉与施肥方案。其精准数据分析能力，有助于提高作物产量和资源利用率，降低生产成本。</a:t>
            </a:r>
            <a:endParaRPr sz="1575" b="0" i="0">
              <a:solidFill>
                <a:srgbClr val="000000"/>
              </a:solidFill>
              <a:latin typeface="微软雅黑" panose="020B0503020204020204" charset="-122"/>
            </a:endParaRPr>
          </a:p>
        </p:txBody>
      </p:sp>
      <p:sp>
        <p:nvSpPr>
          <p:cNvPr id="6" name="New shape"/>
          <p:cNvSpPr/>
          <p:nvPr/>
        </p:nvSpPr>
        <p:spPr>
          <a:xfrm>
            <a:off x="1774800" y="4623793"/>
            <a:ext cx="8016003"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技术应用前景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随着物联网和大数据技术的快速发展，农业环境监控站在智能农业中的应用前景广阔。未来，该系统将进一步整合更多智能化管理工具，推动现代农业向更加高效、可持续方向发展。</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07</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安全挑战应对</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数据加密传输</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数据加密传输概念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数据加密传输是指将数据在发送和接收过程中进行加密处理，以确保数据在网络传输过程中的安全性。</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加密算法种类</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常见的加密算法包括对称加密和非对称加密，前者速度快但密钥分发复杂，后者安全性高但计算开销大。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加密技术应用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数据加密广泛应用于互联网通信、电子商务和云计算等领域，有效防止数据泄露和篡改，保障信息安全。</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访问权限管控</a:t>
            </a:r>
            <a:endParaRPr sz="3000" b="1" i="0">
              <a:solidFill>
                <a:srgbClr val="000000"/>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访问权限定义</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访问权限管控指的是对系统或网络资源访问的授权和限制，确保只有授权用户能够访问特定资源。</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权限设置方法</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通过配置访问控制列表、角色基础访问控制等手段，实现对不同用户或用户组的访问权限精细化管理。</a:t>
            </a:r>
            <a:endParaRPr sz="1575" b="0" i="0">
              <a:solidFill>
                <a:srgbClr val="000000"/>
              </a:solidFill>
              <a:latin typeface="微软雅黑" panose="020B0503020204020204" charset="-122"/>
            </a:endParaRPr>
          </a:p>
        </p:txBody>
      </p:sp>
      <p:sp>
        <p:nvSpPr>
          <p:cNvPr id="6" name="New shape"/>
          <p:cNvSpPr/>
          <p:nvPr/>
        </p:nvSpPr>
        <p:spPr>
          <a:xfrm>
            <a:off x="6458401" y="3365807"/>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实施访问权限的意义</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合理设置访问权限可以有效保护敏感信息不被未授权访问，同时提高系统安全性和数据保密性。</a:t>
            </a:r>
            <a:endParaRPr sz="1575" b="0" i="0">
              <a:solidFill>
                <a:srgbClr val="000000"/>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01</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智能采集概述</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异常行为检测</a:t>
            </a:r>
            <a:endParaRPr sz="3000" b="1" i="0">
              <a:solidFill>
                <a:srgbClr val="000000"/>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异常行为定义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异常行为指的是与正常模式或期望行为显著偏离的活动，常用于网络安全、金融交易等领域的风险管理。</a:t>
            </a:r>
            <a:endParaRPr sz="1575" b="0" i="0">
              <a:solidFill>
                <a:srgbClr val="000000"/>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检测方法概述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包括统计分析、机器学习和深度学习等方法，通过识别数据中的不寻常模式来预测和标记潜在的异常行为。</a:t>
            </a:r>
            <a:endParaRPr sz="1575" b="0" i="0">
              <a:solidFill>
                <a:srgbClr val="000000"/>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应用实例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在信用卡欺诈检测、网络入侵监控等领域，异常行为检测技术帮助机构及时发现并响应安全威胁。</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08</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未来发展趋势</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AIoT深度融合</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AIoT技术融合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AIoT通过物联网设备与人工智能的结合，实现数据收集、处理和决策的智能化，推动各行业数字化转型。</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应用场景拓展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AIoT技术已广泛应用于智能家居、智慧城市、工业自动化等领域，提升了效率与用户体验，创造更多商业价值。</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挑战与机遇并存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尽管AIoT面临数据安全、隐私保护等挑战，但技术创新为其带来无限可能，未来将在更多领域展现其潜力。</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低功耗创新方向</a:t>
            </a:r>
            <a:endParaRPr sz="3000" b="1" i="0">
              <a:solidFill>
                <a:srgbClr val="000000"/>
              </a:solidFill>
              <a:latin typeface="微软雅黑" panose="020B0503020204020204" charset="-122"/>
            </a:endParaRPr>
          </a:p>
        </p:txBody>
      </p:sp>
      <p:sp>
        <p:nvSpPr>
          <p:cNvPr id="4" name="New shape"/>
          <p:cNvSpPr/>
          <p:nvPr/>
        </p:nvSpPr>
        <p:spPr>
          <a:xfrm>
            <a:off x="1558799" y="1627201"/>
            <a:ext cx="3031739" cy="2898928"/>
          </a:xfrm>
          <a:prstGeom prst="roundRect">
            <a:avLst>
              <a:gd name="adj" fmla="val 10032"/>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低功耗技术简介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低功耗技术专注于减少设备能耗，通过优化硬件设计、改进软件算法等手段实现。</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538" y="1627200"/>
            <a:ext cx="3032171" cy="2898928"/>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创新方向探索</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在低功耗领域，创新方向包括新材料应用、能效提升算法开发及智能电源管理系统设计。</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76708" y="1627200"/>
            <a:ext cx="3031739" cy="2898928"/>
          </a:xfrm>
          <a:prstGeom prst="roundRect">
            <a:avLst>
              <a:gd name="adj" fmla="val 10032"/>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实践案例分析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分析几个成功的低功耗创新实践案例，如高效能芯片设计、节能型传感器应用等。</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标准化建设路径</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标准化建设意义</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标准化建设是提升系统效率、确保数据质量的关键，通过统一标准减少误差，增强系统的可靠性和互操作性。</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实施步骤详解</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包括需求分析、标准制定、培训推广和持续改进四个阶段，每个步骤都需细致规划与执行，确保标准化工作顺利进行。</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成功案例分享</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介绍几个行业内成功的标准化建设项目，分析其成功因素如领导力支持、团队协作和技术应用等，为后续项目提供参考。</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谢 谢 大 家</a:t>
            </a:r>
            <a:endParaRPr sz="4800" b="1"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定义与范畴</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智能采集定义</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智能采集是利用人工智能技术，自动从互联网或数据库中收集和处理信息的过程，旨在提高数据采集的效率与准确性。</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应用领域概述</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智能采集广泛应用于市场调研、舆情分析、数据挖掘等领域，通过自动化手段实现信息的快速获取与深入分析，助力决策制定。</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技术发展趋势</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随着机器学习与自然语言处理技术的不断进步，智能采集在算法优化、数据处理效率等方面持续提升，推动相关应用向更深层次发展。</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技术演进历程</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20世纪40年代，第一台电子计算机诞生，标志着现代计算时代的开始。随后几十年里，计算机技术飞速发展，为智能采集奠定了硬件基础。</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早期计算机发展</a:t>
            </a:r>
            <a:endParaRPr sz="2100" b="1" i="0">
              <a:solidFill>
                <a:srgbClr val="E45E03"/>
              </a:solidFill>
              <a:latin typeface="微软雅黑" panose="020B0503020204020204" charset="-122"/>
            </a:endParaRPr>
          </a:p>
        </p:txBody>
      </p:sp>
      <p:sp>
        <p:nvSpPr>
          <p:cNvPr id="6" name="New shape"/>
          <p:cNvSpPr/>
          <p:nvPr/>
        </p:nvSpPr>
        <p:spPr>
          <a:xfrm>
            <a:off x="4430015" y="2402270"/>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从手动录入到自动化扫描，数据采集技术经历了质的飞跃。近年来，随着物联网和大数据技术的发展，实时、高效、精准的数据采集成为可能。</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数据采集技术演进</a:t>
            </a:r>
            <a:endParaRPr sz="2100" b="1" i="0">
              <a:solidFill>
                <a:srgbClr val="E45E03"/>
              </a:solidFill>
              <a:latin typeface="微软雅黑" panose="020B0503020204020204" charset="-122"/>
            </a:endParaRPr>
          </a:p>
        </p:txBody>
      </p:sp>
      <p:sp>
        <p:nvSpPr>
          <p:cNvPr id="8" name="New shape"/>
          <p:cNvSpPr/>
          <p:nvPr/>
        </p:nvSpPr>
        <p:spPr>
          <a:xfrm>
            <a:off x="7301229" y="2878466"/>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数据量激增促使数据分析技术不断进步，从简单的统计分析到复杂的机器学习算法，数据处理能力显著提升，为智能化决策提供了有力支持。</a:t>
            </a:r>
            <a:endParaRPr sz="1575" b="0" i="0">
              <a:solidFill>
                <a:srgbClr val="000000"/>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数据处理与分析进步</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行业应用场景</a:t>
            </a:r>
            <a:endParaRPr sz="3000" b="1" i="0">
              <a:solidFill>
                <a:srgbClr val="000000"/>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制造业自动化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在制造业中，智能采集技术用于监控生产线状态，通过实时数据分析优化生产流程，提高生产效率和质量控制水平。</a:t>
            </a:r>
            <a:endParaRPr sz="1575" b="0" i="0">
              <a:solidFill>
                <a:srgbClr val="000000"/>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农业智能化管理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利用智能采集技术收集农田环境数据，如土壤湿度、气温等，为精准农业提供决策支持，实现作物生长的最优条件控制。</a:t>
            </a:r>
            <a:endParaRPr sz="1575" b="0" i="0">
              <a:solidFill>
                <a:srgbClr val="000000"/>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城市交通系统优化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通过智能采集技术收集交通流量信息，分析交通模式，优化信号灯控制策略，减少拥堵，提升城市交通效率。</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02</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系统架构解析</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感知层组件构成</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感知层组件概述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感知层是智能系统与外界交互的桥梁，包括传感器、摄像头等硬件设备，负责收集环境数据。</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传感器类型与功能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传感器种类多样，如温度、湿度、光线等，用于监测不同物理量的变化，为决策提供实时数据支持。</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0"/>
            <a:ext cx="3040513" cy="3267240"/>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摄像头在感知层的作用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高清摄像头捕捉图像和视频信息，结合图像处理技术，实现目标识别、跟踪等功能，提升感知精度。</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传输网络拓扑图</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传输网络基础概念</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传输网络拓扑图展示了网络中各节点间的连接方式，包括星型、环型、总线型等，对理解网络结构和性能有重要作用。</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常见拓扑类型解析</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星型拓扑以中心节点为核心，各节点直接连接；环型拓扑节点首尾相连形成闭环；总线型拓扑所有节点共享一条通信线路。</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拓扑选择与应用</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根据网络需求选择合适拓扑，如星型适合小型局域网，环型和总线型适用于特定工业控制场景，确保高效稳定的数据传输。</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4678</Words>
  <Application>WPS 演示</Application>
  <PresentationFormat>全屏显示(4:3)</PresentationFormat>
  <Paragraphs>404</Paragraphs>
  <Slides>35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35</vt:i4>
      </vt:variant>
    </vt:vector>
  </HeadingPairs>
  <TitlesOfParts>
    <vt:vector size="42"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2025-09-30T11:07:00Z</dcterms:created>
  <dcterms:modified xsi:type="dcterms:W3CDTF">2025-09-30T11:07:27Z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5037D9AFACD04E3AB7EEB856EB88124E_12</vt:lpwstr>
  </property>
  <property fmtid="{D5CDD505-2E9C-101B-9397-08002B2CF9AE}" pid="3" name="KSOProductBuildVer">
    <vt:lpwstr>2052-12.1.0.22529</vt:lpwstr>
  </property>
</Properties>
</file>