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创新药研发突破前沿</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引领医药产业新变革</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虚拟高通量法</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虚拟高通量法是一种通过计算机模拟筛选药物分子的方法，能够快速识别具有潜在生物活性的化合物。</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虚拟高通量法概述</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该法减少了传统实验的复杂性和成本，提高了药物研发的效率和成功率，广泛应用于药物发现和优化阶段。</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技术优势与应用</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尽管虚拟高通量法在药物开发中展现出巨大潜力，但模型准确性和计算资源需求仍是其主要挑战，未来需进一步优化算法和提升计算能力。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挑战与未来展望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人工智能辅助</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AI在药物发现中的应用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人工智能技术通过对大量数据的分析，加速新药的筛选与设计过程，有效缩短研发周期，降低成本。</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预测模型优化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利用AI建立疾病模型和药物反应预测系统，提高药物研发成功率，减少临床试验中的风险与成本。</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数据分析与挖掘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AI能够处理和分析复杂数据集，从中发现潜在的药物靶点和作用机制，为药物开发提供科学依据。</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临床前研究体系</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体外活性验证</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体外活性测试概述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体外活性测试是在实验室条件下，评估药物对细胞或组织样本的生物效应，是药物研发中的重要环节。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常用测试方法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包括MTT、CCK-8等检测细胞存活率的方法，以及ELISA、流式细胞术等分析特定蛋白表达的技术。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数据解读与应用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通过分析测试结果，判断药物的有效性和安全性，为后续临床试验提供依据，并指导药物配方优化。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动物模型评估</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动物模型在创新药评估中的重要性</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通过模拟人类病理状态，动物模型为药物研发提供了关键性的前期测试平台，有助于预测药物安全性和有效性。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常见动物模型类型及应用场景</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包括啮齿类、非人灵长类等，每种动物模型都有其特定用途，如毒性测试、疗效验证等，以适应不同的研究需求。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动物模型评估的伦理考量</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在进行动物实验时，必须遵守严格的伦理规范，确保动物福利，同时保证数据的科学性和可靠性。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临床试验设计要点</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适应症精准定位</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适应症精准定位的重要性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在创新药研发中，精准定位适应症是关键步骤之一，有助于提高药物疗效并降低副作用，确保药品的临床应用价值。</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如何进行适应症研究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通过深入分析患者群体、疾病特征与药物作用机制，采用临床试验等科学方法验证药物效果，以确定其适用的特定病症。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适应症定位策略案例分析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选取具体创新药案例，分析其从初步筛选到最终确立适应症的过程，总结有效的策略及可能遇到的挑战，为后续药物开发提供参考。</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剂量爬坡策略</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剂量爬坡策略概述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剂量爬坡策略是药物研发中用于确定安全有效剂量范围的方法，通过逐步增加受试者的药物暴露量来评估其安全性和耐受性。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实施步骤详解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包括初始剂量设定、逐级递增、观察记录不良反应等关键步骤，确保在保证受试者安全的前提下，逐步接近最佳治疗剂量。</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数据收集与分析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对剂量爬坡过程中收集的数据进行系统分析，以评估药物的安全性、有效性及耐受性，为最终的临床试验设计提供依据。</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生产质量控制标准</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GMP合规要求</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GMP定义与重要性</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GMP即良好生产规范，确保药品生产全过程安全、有效和质量可控。对创新药研发至关重要，直接影响药品市场准入及患者健康。</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主要合规内容</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包括厂房设施设计、设备管理、人员培训、生产过程控制、质量控制体系等，确保创新药生产符合法规标准，保障产品安全有效。</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实施策略与挑战</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企业需建立全面GMP管理体系，定期审核与改进。面对技术更新快、监管政策变化等挑战，持续优化生产流程，提升合规能力。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创新药研发背景</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靶点发现技术突破</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先导化合物筛选</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临床前研究体系</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临床试验设计要点</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生产质量控制标准</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知识产权布局策略</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商业化路径规划</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前沿技术融合趋势</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行业挑战与机遇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稳定性测试规范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稳定性测试是为了确保创新药在规定条件下保持其物理、化学和生物学特性，从而保证药物的有效性和安全性。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稳定性测试目的</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稳定性测试包括高温、高湿、光照等多种模拟环境下的实验，遵循国际药品监管机构制定的严格标准进行评估。</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测试方法与标准</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通过收集并分析稳定性测试数据，生成详细的报告来评估药物在不同储存条件中的稳定性表现，为药品上市后管理提供依据。</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数据分析与报告</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知识产权布局策略</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专利组合构建</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专利组合策略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构建创新药的专利组合，旨在保护研发成果，通过布局不同技术领域的专利，形成交叉保护网，增强市场竞争力。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关键技术专利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聚焦创新药物的核心技术和独特配方，申请专利保护，确保技术优势不被模仿，维持产品在市场上的独特地位。</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外围专利布局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围绕核心技术展开外围技术的专利申请，包括生产工艺、辅料应用等，构建多层次的保护体系，提升整体创新能力。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数据保护机制</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采用先进加密算法，如AES、RSA等，确保创新药研发数据在传输和存储过程中的安全性，防止未经授权的访问和篡改。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访问控制策略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实施严格的数据访问权限管理，基于角色和职责分配最小必要权限，确保只有授权人员能够访问敏感数据，降低信息泄露风险。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审计与监控机制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建立全面的数据使用审计系统，记录所有数据访问和操作行为，及时发现并应对异常活动，保障创新药研究数据的完整性和保密性。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商业化路径规划</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医保准入谈判</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创新药通过提交临床试验数据、市场分析及成本效益报告等资料，经过严格的评审程序，以获得医保报销资格。</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医保准入流程</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在医保准入谈判中，需展示药物的临床价值、经济负担能力及对公众健康的潜在影响，力求达成合理的价格协议。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谈判策略要点</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医保政策的调整直接影响创新药的市场准入与定价策略，企业需密切关注政策动向，灵活应对市场变化。</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政策影响分析</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国际多中心合作</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国际合作模式探索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通过跨国多中心合作，创新药研发能整合不同国家的研究资源和技术优势，提高临床试验的效率和质量。</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数据共享与交流促进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国际多中心合作有助于实现临床数据的共享和交流，为药物安全性和有效性的评估提供更全面的数据支持。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推动全球药品准入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通过国际合作，创新药更容易在全球范围内获得批准和上市，加速新药的国际化进程，惠及更多患者。</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前沿技术融合趋势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基因编辑疗法</a:t>
            </a:r>
            <a:endParaRPr sz="3000" b="1" i="0">
              <a:solidFill>
                <a:srgbClr val="000000"/>
              </a:solidFill>
              <a:latin typeface="微软雅黑" panose="020B0503020204020204" charset="-122"/>
            </a:endParaRPr>
          </a:p>
        </p:txBody>
      </p:sp>
      <p:sp>
        <p:nvSpPr>
          <p:cNvPr id="4" name="New shape"/>
          <p:cNvSpPr/>
          <p:nvPr/>
        </p:nvSpPr>
        <p:spPr>
          <a:xfrm>
            <a:off x="1558800" y="1627201"/>
            <a:ext cx="3040541" cy="394798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基因编辑技术原理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通过定向改变基因组DNA序列，实现对遗传特性的精确控制。关键技术包括CRISPR-Cas9系统，其操作简便高效，广泛应用于疾病治疗和基因功能研究。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2"/>
            <a:ext cx="3040553" cy="394798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基因编辑在医药领域的应用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利用基因编辑技术修正遗传缺陷，治疗遗传性疾病如镰状细胞贫血、囊性纤维化等。此外，还用于开发个性化药物，提高治疗效果和安全性。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3" y="1627201"/>
            <a:ext cx="3040550" cy="3947988"/>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面临的挑战与未来展望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尽管基因编辑疗法前景广阔，但仍需克服脱靶效应、伦理争议等问题。未来将探索更精准、安全的基因编辑工具，推动其在医学领域的深入应用。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细胞治疗协同</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细胞治疗概述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细胞治疗是一种利用患者自身的细胞进行治疗的方法，主要通过体外培养和修饰后回输到体内。近年来，随着基因编辑技术的发展，细胞治疗在疾病治疗中展现出巨大潜力。</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细胞治疗与药物协同作用</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细胞治疗与创新药物的结合能够显著提高治疗效果。例如，CAR-T细胞疗法与免疫检查点抑制剂联合使用，可以有效克服肿瘤的免疫逃逸机制，增强抗肿瘤效果。</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临床应用案例分析</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通过多个临床案例分析，发现细胞治疗与创新药物的协同作用在多种癌症治疗中表现出优越疗效。如黑色素瘤、淋巴瘤等疾病，联合疗法显著提高了患者的生存率和生活质量。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创新药研发背景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行业挑战与机遇</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研发成本管控</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成本控制策略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研发创新药物时，通过优化实验设计、采用高效合成方法和利用自动化设备等手段，有效降低研发过程中的材料和人力成本。</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预算管理技巧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实施严格的财务管理制度，包括定期审查预算执行情况、合理分配资源以及及时调整预算计划，确保项目在预算范围内顺利完成。</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风险管理机制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建立全面的风险评估体系，识别可能影响研发进度和成本的因素，并制定相应的应对措施，减少不确定性带来的负面影响。</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差异化竞争优势</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差异化研发策略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通过独特的研发路径和创新技术，实现药品在疗效、安全性或用药便捷性方面的显著优势，形成市场竞争力。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知识产权保护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利用专利申请和商标注册等手段，对创新药物的研发成果进行严密保护，确保企业核心竞争力和技术壁垒不被侵犯。</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快速响应市场需求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建立高效的市场反馈机制，快速调整药物开发方向，及时推出符合市场和患者需求的创新药，抢占市场份额。</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市场需求驱动</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市场需求驱动因素</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创新药市场的需求主要来源于疾病谱变化、人口老龄化及健康意识提升，这些因素促使医药企业不断研发新药以应对未满足的医疗需求。</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创新药的市场机遇</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随着科技的进步和生物技术的发展，创新药市场迎来了前所未有的发展机遇。特别是在肿瘤、罕见病等领域，创新药成为改善患者生活质量的关键。</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挑战与对策</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尽管市场机遇巨大，但创新药的研发仍面临高昂成本、长周期审批等挑战。为此，企业需加强合作、利用数字化手段优化研发流程，并关注政策导向以把握市场动态。</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政策支持导向</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创新药的发展离不开政府的政策支持，包括税收减免、研发补贴等措施，旨在推动医药领域的科技进步和产业升级。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政策背景与重要性</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政府通过制定各种激励政策，如专利保护期延长、临床试验费用补助等，鼓励企业加大在新药研发上的投入，促进创新药的快速上市。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政策激励措施</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尽管有众多优惠政策，但创新药企业在研发过程中仍面临资金、技术、市场等多方面挑战，需要政府持续优化政策环境以支持其健康发展。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政策环境的挑战</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靶点发现技术突破</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基因组学应用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0880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基因组学在创新药中的应用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通过分析个体基因组，揭示药物反应差异和潜在副作用，指导个性化药物治疗策略。</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基因组数据解析技术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利用高通量测序等手段获取基因组信息，采用生物信息学方法进行数据分析，识别疾病相关基因变异。</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靶向治疗与基因组学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基于基因组学的研究成果，开发针对特定基因突变的靶向药物，提高治疗效果并减少不良反应。</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蛋白结构解析</a:t>
            </a:r>
            <a:endParaRPr sz="3000" b="1" i="0">
              <a:solidFill>
                <a:srgbClr val="000000"/>
              </a:solidFill>
              <a:latin typeface="微软雅黑" panose="020B0503020204020204" charset="-122"/>
            </a:endParaRPr>
          </a:p>
        </p:txBody>
      </p:sp>
      <p:sp>
        <p:nvSpPr>
          <p:cNvPr id="4" name="New shape"/>
          <p:cNvSpPr/>
          <p:nvPr/>
        </p:nvSpPr>
        <p:spPr>
          <a:xfrm>
            <a:off x="1558800" y="1627200"/>
            <a:ext cx="3040514" cy="326724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蛋白结构解析的重要性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蛋白结构解析是理解蛋白质功能和作用机制的基础，对于开发新药和治疗疾病具有重要意义。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4" y="1627200"/>
            <a:ext cx="3031739" cy="3267240"/>
          </a:xfrm>
          <a:prstGeom prst="roundRect">
            <a:avLst>
              <a:gd name="adj" fmla="val 10032"/>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主要解析技术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包括X射线晶体学、核磁共振等技术，能够精确描绘蛋白质的空间结构和动态变化。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53" y="1627201"/>
            <a:ext cx="3040500"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创新药研发中的应用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通过解析目标蛋白结构，可指导小分子药物设计，提高药物筛选效率和成功率，加速新药上市进程。</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先导化合物筛选</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4099</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2025-09-30T10:25:00Z</dcterms:created>
  <dcterms:modified xsi:type="dcterms:W3CDTF">2025-09-30T10:24:41Z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BED01240914D45778495547EBBE9D7A5_12</vt:lpwstr>
  </property>
  <property fmtid="{D5CDD505-2E9C-101B-9397-08002B2CF9AE}" pid="3" name="KSOProductBuildVer">
    <vt:lpwstr>2052-12.1.0.22529</vt:lpwstr>
  </property>
</Properties>
</file>