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 type="screen16x9"/>
  <p:notesSz cx="6858000" cy="91440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9" Type="http://schemas.openxmlformats.org/officeDocument/2006/relationships/tags" Target="tags/tag1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磁悬浮技术革新交通未来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FFD8AE"/>
                </a:solidFill>
                <a:latin typeface="微软雅黑" panose="020B0503020204020204" charset="-122"/>
              </a:rPr>
              <a:t>高速超导与智能悬浮解析</a:t>
            </a:r>
            <a:endParaRPr sz="30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全球应用现状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磁悬浮列车作为高速交通的代表，已在德国、日本和中国等国家得到广泛应用。其高效、环保的特性受到广泛关注。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磁悬浮列车的全球应用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5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磁悬浮技术在提升城市交通效率方面发挥重要作用。通过减少摩擦和提高运行速度，有效缓解了城市拥堵问题。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磁悬浮技术在城市交通中的角色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磁悬浮技术正朝着更高的安全性、更低的成本和更广的应用范围发展。未来有望在更多城市和领域看到其身影。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磁悬浮技术的未来发展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核心优势解析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高速运行特性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高速运行原理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磁悬浮列车利用电磁力实现无接触支撑和推进，通过精确控制电磁场强度来维持稳定高速行驶，显著提升了运行效率。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速度优势分析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磁悬浮列车最高时速可达603公里，远超传统铁路交通，大幅缩短了城市间旅行时间，促进了区域经济一体化发展。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运行平稳性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由于采用无摩擦的悬浮技术，磁悬浮列车在高速运行时仍能保持极低的振动和噪音水平，提供更加舒适的乘坐体验。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低噪音环保性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低噪音特性解析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磁悬浮技术通过磁力抵消重力，实现无接触支撑与运动，有效减少摩擦和震动，从而显著降低运行噪音。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1"/>
            <a:ext cx="3040517" cy="3267239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环保优势凸显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磁悬浮系统采用电能驱动，相比传统内燃机，其能源消耗更低且无尾气排放，对环境影响小，符合绿色发展理念。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20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维护便捷性提升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由于磁悬浮列车的结构简单，减少了机械磨损部件，使得日常维护更加简便快捷，进一步降低了长期运营成本。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维护成本对比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传统交通工具维护成本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传统交通工具如汽车和火车，由于机械磨损、油料消耗等因素，维护成本较高，且需定期保养。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磁悬浮系统维护成本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磁悬浮列车由于采用磁力悬浮技术，减少了机械摩擦，维护主要集中在电磁系统和轨道上，成本相对较低。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经济效益对比分析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虽然磁悬浮系统的初期投资较大，但长期来看，由于较低的维护成本和更高的运营效率，其经济效益优于传统交通工具。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典型应用场景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城市交通干线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城市磁悬浮交通概述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磁悬浮技术在城市交通中的应用，通过磁力悬浮列车减少摩擦和能耗，提高运输效率，是未来城市公共交通的重要发展方向。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磁悬浮交通的优势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磁悬浮列车速度快、噪音小、能耗低，有效缓解城市交通拥堵问题，提升城市形象与居民生活品质，是现代城市交通的优选方案。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磁悬浮交通的挑战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尽管磁悬浮技术具有诸多优势，但其高昂的建设成本和维护费用、复杂的技术要求以及有限的适用场景，仍是其普及过程中需克服的主要挑战。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跨区域连接方案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跨区域连接方案概述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介绍磁悬浮技术在实现不同地区间快速、高效连接中的关键作用，包括其基本原理和应用优势。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关键技术与实施策略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分析构建跨区域磁悬浮连接所需的关键技术，如轨道设计、悬浮控制等，并提出相应的实施策略和挑战应对方法。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未来发展趋势与展望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探讨磁悬浮技术在跨区域连接领域的未来发展方向，包括技术创新、潜在应用场景及对社会经济发展的影响。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特殊地形适配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地形适应性分析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对不同地形进行详细分析，确保磁悬浮系统能够有效适应各种环境条件，如山区、平原等。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特殊地形适配技术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采用创新技术解决特殊地形带来的挑战，包括调整轨道设计、增强悬浮力等，以确保平稳运行。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实施与优化策略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根据实际地形特点制定具体实施方案，并不断优化以提升磁悬浮列车在复杂地形中的性能和效率。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关键技术挑战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磁悬浮技术原理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发展历程回顾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核心优势解析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典型应用场景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关键技术挑战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国内外案例对比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未来发展趋势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经济社会效益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7392342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09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安全标准体系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9360857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10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公众认知提升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磁场稳定性控制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通过精确调节磁悬浮系统内部磁场，确保悬浮体稳定悬浮，避免因磁场波动导致的位移或振动。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磁场稳定性控制原理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采用先进的传感器和反馈机制，实时监测和调整磁场参数，以维持系统的动态平衡和稳定性。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控制系统设计要点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磁悬浮技术广泛应用于高速列车、医疗器械等领域，其磁场稳定性控制是实现高效、安全运行的关键。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应用场景与挑战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能量供给难题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磁悬浮能量需求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磁悬浮技术因其高速运行特点，对能量供给提出了极高要求。高效稳定的能源系统是确保其连续运行的关键。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现有供给挑战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当前磁悬浮交通工具主要依赖电力供应，而电力传输效率和稳定性直接影响到磁悬浮系统的可靠性与安全性。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未来解决方案探索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研究新型高效能电池、无线充电技术以及可再生能源利用，是解决磁悬浮能量供给难题的重要方向。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极端环境应对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磁悬浮技术概述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磁悬浮技术通过电磁力实现物体的无接触悬浮，具有高稳定性和精准控制的特点，广泛应用于高速列车、医疗器械等领域。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极端环境适应性分析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磁悬浮系统在高温、低温、强磁场等极端环境下仍能保持高效运行，得益于其独特的设计和材料选择。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应对措施与挑战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面对极端环境带来的挑战，需采取有效的冷却、隔离和防护措施，确保磁悬浮系统的可靠性和安全性。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国内外案例对比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中国示范线路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上海磁悬浮列车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连接浦东国际机场和龙阳路站，全长30公里，最高时速可达430公里/小时，是世界上第一条商用磁悬浮线路。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北京中低速磁浮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服务于北京市门头沟区，全长10.23公里，采用电磁力悬浮技术，最高运行速度为100公里/小时，为城市交通提供了新的解决方案。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长沙磁浮快线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连接长沙火车南站和黄花国际机场，全长18.55公里，最高时速为160公里/小时，有效缓解了城市交通压力，提升了区域交通效率。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德国成熟体系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自20世纪70年代起，德国开始研究磁悬浮技术，经过多年发展，已形成一套成熟的体系，广泛应用于交通等多个领域。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德国磁悬浮技术发展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德国在磁悬浮技术领域不断创新，包括超导磁体、高精度控制系统等关键技术，推动该技术向更高效、更稳定方向发展。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核心技术与创新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德国磁悬浮列车Transrapid成功应用于商业运营，连接汉堡与柏林，展示了磁悬浮技术在公共交通领域的潜力和优势。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实际应用案例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日本运营经验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日本磁悬浮技术发展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日本在磁悬浮技术领域拥有丰富经验，从新干线到超导磁悬浮列车，其技术和运营模式为全球磁悬浮发展提供了参考。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运营经验分享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日本通过长期运营实践，积累了大量关于安全、维护和客户服务的宝贵经验，这些经验对其他国家推广磁悬浮技术具有重要价值。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技术创新与优化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日本不断进行技术创新与优化，提升磁悬浮系统的效率和可靠性，如改进轨道设计、提高悬浮稳定性等，以适应不同环境和需求。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未来发展趋势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智能化升级方向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智能控制系统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磁悬浮系统通过集成先进的智能控制算法，实现对悬浮高度和速度的精确调节，提高运行稳定性和效率。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自动化检测与维护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利用物联网技术，实时监测磁悬浮列车的关键部件状态，自动识别潜在故障并进行预警，减少人工干预需求。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数据驱动优化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收集并分析大量运营数据，运用机器学习模型不断优化磁悬浮系统的调度策略和能源管理，提升整体性能。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多模式联运潜力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多模式联运概念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多模式联运指的是将铁路、公路、航空等多种运输方式有效结合，实现货物或旅客的无缝衔接和高效转运。这种运输模式能够显著提升物流效率与服务水平。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磁悬浮在联运中的角色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磁悬浮技术以其高速、低能耗的优势，在多模式联运体系中发挥着至关重要的作用。特别是在高速铁路与城市轨道交通的对接中，磁悬浮能有效缩短旅行时间，提高整体运输效率。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726212"/>
            <a:ext cx="4554174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发展潜力与挑战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虽然磁悬浮技术为多模式联运带来了前所未有的潜力，但其发展仍面临成本高昂、技术瓶颈等挑战。未来需要通过技术创新和国际合作，克服这些难题，实现更广泛的应用。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965012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4097012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906752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磁悬浮技术原理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新材料突破预期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新材料特性突破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新型磁悬浮材料具有更高的磁导率和更低的能耗，显著提升磁悬浮技术的性能和效率。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应用领域扩展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新材料的优异性能使其在高速列车、医疗设备等领域得到应用，推动了相关行业的技术进步。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随着研究的深入，新材料将继续优化，为磁悬浮技术带来更广泛的应用前景和更高的经济效益。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经济社会效益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投资回报分析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投资回报率概述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磁悬浮技术的投资回报率体现在其高效运输能力与低维护成本上，长期来看，具有显著的经济优势。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成本效益分析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虽然初始建设成本较高，但磁悬浮系统运行成本低，维护简单，能有效减少能源消耗和运营开支。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市场潜力评估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随着城市化进程加速，对高效、环保交通方式的需求增长，磁悬浮市场前景广阔，预计未来几年将持续增长。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就业带动效应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799" y="1627201"/>
            <a:ext cx="3031739" cy="3267239"/>
          </a:xfrm>
          <a:prstGeom prst="roundRect">
            <a:avLst>
              <a:gd name="adj" fmla="val 10032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磁悬浮技术概述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磁悬浮技术利用磁力使物体悬浮，减少摩擦和能耗，广泛应用于交通、工业等领域。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538" y="1627201"/>
            <a:ext cx="3040501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就业机会创造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随着磁悬浮技术的发展，相关行业如研发、制造、维护等岗位需求增加，为求职者提供新机会。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040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技能提升与培训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磁悬浮领域要求高技能人才，企业和教育机构需加强专业技能培训，以适应行业发展需求。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区域发展影响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磁悬浮技术概述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磁悬浮技术利用磁力使物体悬浮，减少摩擦与能耗。广泛应用于交通、医疗等领域，展现巨大潜力。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区域经济发展驱动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磁悬浮技术提升交通运输效率，促进区域经济一体化。吸引投资，创造就业机会，加速地区现代化进程。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环境影响及可持续性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磁悬浮列车低噪音、零排放，减少空气污染。推动绿色出行，促进可持续发展，为城市带来清新空气。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安全标准体系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国际认证规范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国际认证概述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国际认证是磁悬浮技术发展的重要标准，确保产品符合全球统一安全和性能要求。涵盖设计、制造、测试等环节，提升产品质量和市场竞争力。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主要认证机构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国际上多个权威机构负责磁悬浮技术的认证工作，如ISO、IEC等。这些机构制定严格的标准和流程，为行业提供专业认证服务。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认证流程与要求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磁悬浮技术的认证流程包括申请、审核、测试等多个环节。需满足材料、设计、安全性等多方面的严格要求，确保产品达到国际先进水平。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应急保障机制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应急响应团队构建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组建专业的应急响应团队，包括技术、安全和医疗专家，确保快速有效地处理磁悬浮系统故障。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应急预案制定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制定详细的应急预案，明确各类故障的应对措施和流程，以减少事故发生的影响和损失。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定期演练与培训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定期进行应急演练和培训，提高团队成员的应急处理能力和协作效率，确保在实际故障中能迅速反应。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质量管控流程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799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原材料质量检验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对磁悬浮系统所需的所有原材料进行严格检查，确保材料符合技术要求和标准。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538" y="1627200"/>
            <a:ext cx="3031738" cy="2898928"/>
          </a:xfrm>
          <a:prstGeom prst="roundRect">
            <a:avLst>
              <a:gd name="adj" fmla="val 10032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生产过程监控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在生产过程中实施实时监控，通过精密仪器检测关键参数，保障产品质量稳定。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76274" y="1627200"/>
            <a:ext cx="3032171" cy="2898928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成品测试与验证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完成生产后，对磁悬浮系统进行全面的性能测试和安全验证，确保产品达到设计标准。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公众认知提升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电磁力驱动机制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电磁力驱动原理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磁悬浮列车利用超导材料产生的电磁力，通过控制磁场方向和强度，实现列车与轨道间无接触悬浮和移动。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悬浮技术核心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磁悬浮技术关键在于精确控制电磁场，确保列车稳定悬浮于轨道上方，同时保证运行平稳性和安全性。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驱动机制优势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相比传统轮轨交通，磁悬浮具有噪音低、能耗少、速度快等优点，是未来城市轨道交通的重要发展方向。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科普教育推广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磁悬浮技术基于磁力作用，通过电磁铁产生的磁场排斥或吸引，实现物体的无接触悬浮和运动。该技术减少了摩擦，提高了系统效率。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磁悬浮原理简介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磁悬浮交通以其高速、低噪音、节能环保等特点，成为现代城市公共交通的重要选择。它有效缓解了地面交通拥堵问题，提升了城市运输效率。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磁悬浮交通优势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通过举办讲座、展览、互动体验等形式，普及磁悬浮知识，激发公众对科学的兴趣和探索欲。结合学校课程和社区活动，扩大科普教育的覆盖面和影响力。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科普教育推广方式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试乘体验活动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试乘体验活动概述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通过亲身体验磁悬浮列车，参与者可直观感受其高速、平稳的运行特性，加深对磁悬浮技术的理解与认识。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安全须知与准备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参与前需了解并遵守安全规定，确保个人物品妥善放置，穿着合适服装，听从工作人员指导，保障试乘活动顺利进行。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体验流程与反馈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从登车到下车，全程由专业讲解员介绍磁悬浮原理与特点，结束后收集乘客反馈，持续优化服务，提升公众体验满意度。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媒体传播策略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社交媒体营销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利用微博、抖音等平台发布磁悬浮技术相关内容，提高公众对磁悬浮技术的认知和兴趣。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新闻稿发布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通过主流媒体发布关于磁悬浮技术的深度报道，增强技术的专业形象和社会影响力。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视频内容制作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制作高质量的磁悬浮技术介绍视频，发布在优酷、腾讯视频等视频平台上，直观展示磁悬浮技术的优势。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超导材料应用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超导材料是指在特定条件下电阻突然消失的材料，广泛应用于磁悬浮技术中，实现无摩擦运行。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超导材料概述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5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利用超导材料的零电阻特性，可构建高效的磁悬浮系统，减少能耗并提升运行效率，是现代交通发展的重要方向。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超导材料在磁悬浮中的应用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尽管超导技术已取得显著进展，但仍需解决成本高、稳定性等问题。未来随着技术进步，有望在更多领域展现巨大潜力。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挑战与前景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轨道系统设计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轨道系统设计原则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轨道系统设计需遵循高效能、低能耗原则，确保磁悬浮列车稳定运行。通过优化轨道结构与材料选择，提升整体性能与安全性。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轨道结构组成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轨道系统由导轨、支撑结构及导向装置组成。导轨提供悬浮力，支撑结构保证稳定性，导向装置则确保列车沿预定轨迹行驶。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轨道材料选择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轨道材料需具备高强度、耐磨损特性，常用不锈钢或铝合金制作。这些材料不仅提高轨道寿命，还降低维护成本，保障运营效率。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发展历程回顾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早期实验阶段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磁悬浮技术起源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磁悬浮技术源于20世纪初，最初应用于无摩擦的陀螺仪中。随着电磁学的发展，逐渐被应用于交通工具上，以减少摩擦和提高速度。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0"/>
            <a:ext cx="3040516" cy="3627421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早期实验进展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在磁悬浮技术的早期实验阶段，科学家们成功实现了物体在磁场中的稳定悬浮。这些实验为后续的商业化应用奠定了基础。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47" y="1627201"/>
            <a:ext cx="3040532" cy="3627420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技术挑战与突破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早期实验面临磁体设计和控制精度等技术挑战。通过不断的研究和创新，科学家们克服了这些难题，使磁悬浮技术逐步走向成熟。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商业化突破节点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磁悬浮技术商业化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磁悬浮技术自20世纪中叶诞生以来，经历了从实验室到商业应用的跨越。目前，已广泛应用于高速列车、无接触轴承等领域，展现出巨大的市场潜力。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商业化关键节点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磁悬浮技术的商业化发展依赖于关键技术的突破和成本的有效控制。例如，超导磁体技术的成熟和材料成本的降低，是实现大规模商业化应用的关键因素。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726212"/>
            <a:ext cx="4554174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未来发展趋势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随着科技的进步和市场需求的增长，磁悬浮技术将在更多领域得到应用，如城市交通系统、医疗设备等。同时，持续的技术创新将推动其成本进一步降低，加速商业化步伐。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965012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4097012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906752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5714</Words>
  <Application>WPS 演示</Application>
  <PresentationFormat>全屏显示(4:3)</PresentationFormat>
  <Paragraphs>502</Paragraphs>
  <Slides>43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2025-09-30T10:27:00Z</dcterms:created>
  <dcterms:modified xsi:type="dcterms:W3CDTF">2025-09-30T10:26:39Z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7593816C2130444FB7192ADCE27E3182_12</vt:lpwstr>
  </property>
  <property fmtid="{D5CDD505-2E9C-101B-9397-08002B2CF9AE}" pid="3" name="KSOProductBuildVer">
    <vt:lpwstr>2052-12.1.0.22529</vt:lpwstr>
  </property>
</Properties>
</file>