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智能歌曲识别技术解析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音乐特征与算法应用实践</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深度学习框架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深度学习框架是实现机器学习和人工智能任务的基石，提供模型构建、训练及部署等一体化解决方案。</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深度学习框架概述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TensorFlow、PyTorch等是当前流行的深度学习框架，它们在算法支持、社区资源等方面各有优势。</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主流深度学习框架</a:t>
            </a:r>
            <a:endParaRPr sz="2100" b="1" i="0">
              <a:solidFill>
                <a:srgbClr val="F8B62D"/>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根据项目需求、团队熟悉度等因素选择合适的深度学习框架，有助于提升开发效率和模型性能。</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深度学习框架选择指南</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分类算法选择</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分类算法概述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分类算法是机器学习中用于识别数据类别的重要技术，通过对训练数据的学习和模式分析，预测新数据的类别。</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常见分类算法介绍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包括决策树、支持向量机和神经网络等，每种算法有其独特的优势和应用场景，选择合适的算法对提高识别精度至关重要。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分类算法性能评估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通过准确率、召回率和F1分数等指标评估算法性能，确保所选算法能有效应对实际应用中的复杂情况。</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数据库建设策略</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海量曲库管理</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曲库构建与更新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海量曲库管理的核心在于持续构建和更新曲库，包括新歌入库、旧歌淘汰以及版权维护等，以确保识别系统的全面性和准确性。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03" cy="362742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曲库优化策略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通过数据分析和用户反馈，对曲库进行定期优化，剔除低流行度或错误标签的歌曲，提升识别准确率和用户体验。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5" y="1627202"/>
            <a:ext cx="3040502" cy="362742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版权与合规性处理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海量曲库管理需严格遵守音乐版权法规，确保所有歌曲均合法使用，避免侵权风险，保障平台及用户的合法利益。</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元数据标注规范</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元数据标注概述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元数据标注是歌曲识别过程中的关键步骤，通过为音频文件添加详细的文本描述，如演唱者、风格和情感等，以便于计算机系统进行有效识别。</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标注规范制定</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制定一套标准化的标注规范对于确保数据的一致性和可靠性至关重要。规范应详细规定标注的内容、格式及质量要求，以提升歌曲识别的准确性。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标注工具与流程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采用专业的标注工具和明确的工作流程，可以显著提高标注的效率和准确性。这包括选择合适的软件平台、培训标注人员以及定期审核标注结果。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实时识别流程解析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信号预处理步骤</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信号采集方法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信号采集是歌曲识别的第一步，通过麦克风等设备捕捉音乐信号，确保后续处理的准确性和有效性。</a:t>
            </a:r>
            <a:endParaRPr sz="1575" b="0" i="0">
              <a:solidFill>
                <a:srgbClr val="FFFFFF"/>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噪声过滤技术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噪声过滤旨在去除采集过程中产生的背景噪音，提高信号质量，为准确识别歌曲奠定基础。</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信号增强处理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信号增强通过提升有用信号的强度，抑制无用信号，优化音频数据，以适应不同环境下的识别需求。</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动态比对机制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动态比对机制概述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动态比对机制是歌曲识别技术中的核心环节，通过实时分析音频信号与数据库中的旋律特征进行匹配，实现快速准确的歌曲识别。</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该机制主要依赖先进的音频处理技术和机器学习算法，能够有效提取并比较不同音频片段的特征，确保识别过程的高效性和准确性。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动态比对机制不仅应用于音乐播放器，还广泛应用于智能音箱、车载娱乐系统等场景，为用户提供更加个性化和便捷的音乐体验。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准确率优化方案</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噪声抑制技术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噪声抑制技术概述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噪声抑制技术是音频信号处理中的重要环节，旨在去除或减少音频数据中的噪声干扰，提高音质清晰度。</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常见噪声类型及影响</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噪声主要来源于环境、设备等，包括风噪、电磁干扰、机械振动等，这些噪声会降低音频质量，影响听感体验。</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噪声抑制技术方法</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通过算法如频域滤波、时域分析、深度学习等手段，有效识别并消除噪声，保留纯净的声音信号，提升听觉效果。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01</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歌曲识别技术概述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02</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音频特征提取方法</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03</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机器学习模型应用</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04</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数据库建设策略</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05</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实时识别流程解析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06</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准确率优化方案</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07</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跨平台适配方案</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08</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用户交互设计原则</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09</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行业应用案例分享</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10</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多版本容错处理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在歌曲识别过程中，多版本容错处理是关键。它能应对不同录音质量、演唱风格和版本差异，提高识别准确率。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多版本容错概述</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通过音频信号处理、特征提取与匹配等技术手段，实现对不同版本歌曲的有效识别。包括噪声过滤、音高检测等步骤。</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技术实现细节</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多版本容错处理已在音乐推荐、版权保护等领域得到应用。用户上传任意版本的歌曲，系统都能准确识别并提供服务支持。</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实际应用案例</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跨平台适配方案</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移动端部署要点</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移动端部署重要性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在移动设备上部署歌曲识别技术，为用户提供即时音乐信息和体验。满足用户对便捷性和实时性的需求，增强用户满意度和粘性。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优化用户体验策略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通过界面简化、响应速度提升等手段，提高歌曲识别应用的易用性和效率。确保用户能够快速准确地获取所需信息，享受流畅的使用过程。</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数据安全与隐私保护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强化移动端部署的安全性措施，保护用户数据和隐私。采用加密技术和严格的访问控制机制，防止数据泄露和非法访问，建立用户信任。</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PC端性能平衡</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PC端歌曲识别技术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利用PC端的高性能处理器和大容量存储，通过算法快速识别歌曲信息，实现高效、准确的音乐识别。</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性能平衡优化策略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针对PC端硬件特性，进行算法优化和资源分配，确保在保证识别准确率的同时，最大化系统运行效率。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用户体验设计考量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结合PC端使用场景，设计简洁直观的用户界面，提供流畅的操作体验，满足用户对音乐识别的便捷需求。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用户交互设计原则</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结果反馈方式</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歌曲识别系统会将识别结果以简洁的界面形式反馈给用户，包括歌曲名称、歌手信息及匹配度等关键数据。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识别结果展示</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设计友好的用户交互界面，使用户能够轻松查看和理解识别结果，同时提供操作指引，如重试识别或分享结果等功能。</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用户交互界面</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当识别失败时，系统应提供明确的错误提示和可能的原因分析，引导用户采取相应措施，如更换设备位置或重新录音。</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错误处理与提示</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纠错通道设置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纠错通道功能简介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纠错通道是歌曲识别系统中的关键组件，用于接收用户对识别结果的纠错信息，确保系统能够持续学习和优化。</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设置步骤说明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用户需通过简单操作开启纠错通道，一旦激活，系统将自动记录并分析错误数据，以提升识别准确性和效率。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应用场景展示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纠错通道广泛应用于音乐教育、智能音响及在线音乐平台等领域，有效提高歌曲识别的准确性，为用户提供更佳体验。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行业应用案例分享</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音乐流媒体实践</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34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音乐流媒体服务概述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音乐流媒体服务通过互联网提供即时音乐播放，用户无需下载即可在线享受海量音乐库。</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289834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歌曲识别技术应用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利用先进的音频处理和机器学习算法，歌曲识别技术能够准确识别并匹配用户播放的音乐。</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2" y="1627200"/>
            <a:ext cx="3032171" cy="2898350"/>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用户体验与互动增强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通过歌曲识别功能，用户可以探索未知音乐，增加社交分享乐趣，提升整体使用体验。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版权保护系统</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版权保护系统简介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版权保护系统是用于防止音乐作品被未经授权使用或分发的技术。通过注册和监控，确保创作者的权益得到法律保护。</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识别技术的运用</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利用先进的算法和数据库，版权保护系统能够快速准确地识别出音乐作品的版权归属，有效打击盗版行为。</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维护创作生态平衡</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版权保护不仅保护了创作者的利益，也鼓励了更多高质量的音乐作品的产生，维护了整个音乐行业的健康发展。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歌曲识别技术概述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未来发展趋势展望</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AI增强方向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智能语音识别技术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通过深度学习和大数据分析，AI能精准识别用户语音，实现实时歌曲匹配。</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音乐推荐系统升级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AI增强的音乐推荐系统，根据用户喜好与听歌历史，智能推送相似歌曲。</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歌词翻译与理解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利用自然语言处理技术，AI可即时翻译并理解多国语言歌词，提供文化背景解析。</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边缘计算融合</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边缘计算技术概述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边缘计算是一种分布式计算方式，通过在数据源附近处理数据，减少数据传输延迟和带宽消耗。此方法特别适用于实时性要求高的场景。</a:t>
            </a:r>
            <a:endParaRPr sz="1575" b="0" i="0">
              <a:solidFill>
                <a:srgbClr val="FFFFFF"/>
              </a:solidFill>
              <a:latin typeface="微软雅黑" panose="020B0503020204020204" charset="-122"/>
            </a:endParaRPr>
          </a:p>
        </p:txBody>
      </p:sp>
      <p:sp>
        <p:nvSpPr>
          <p:cNvPr id="5" name="New shape"/>
          <p:cNvSpPr/>
          <p:nvPr/>
        </p:nvSpPr>
        <p:spPr>
          <a:xfrm>
            <a:off x="4430015" y="1627200"/>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边缘计算在音乐识别的应用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在音乐识别领域，边缘计算允许设备即时分析音频数据，快速识别歌曲信息，提升用户体验，并减轻中心服务器的负载。</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融合优势与挑战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边缘计算与音乐识别的结合，虽提高了响应速度和数据处理效率，但也面临隐私保护、设备资源限制等挑战，需综合考量技术发展与应用需求。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定义与应用场景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歌曲识别技术概述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歌曲识别技术通过分析音频特征，快速准确地匹配并识别音乐内容。广泛应用于娱乐、教育及智能设备领域。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应用场景实例</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在音乐推荐系统中，用户哼唱或播放片段，系统即可精准推荐相似歌曲；在公共场所，自动识别背景音乐，提供相应服务。</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技术发展与趋势</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随着深度学习和大数据技术的发展，歌曲识别技术日益精确，未来将更好地融入日常生活，实现个性化音乐体验。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核心原理简析</a:t>
            </a:r>
            <a:endParaRPr sz="3000" b="1" i="0">
              <a:solidFill>
                <a:srgbClr val="FFFFFF"/>
              </a:solidFill>
              <a:latin typeface="微软雅黑" panose="020B0503020204020204" charset="-122"/>
            </a:endParaRPr>
          </a:p>
        </p:txBody>
      </p:sp>
      <p:sp>
        <p:nvSpPr>
          <p:cNvPr id="4" name="New shape"/>
          <p:cNvSpPr/>
          <p:nvPr/>
        </p:nvSpPr>
        <p:spPr>
          <a:xfrm>
            <a:off x="1558800" y="240227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音频特征提取</a:t>
            </a:r>
            <a:endParaRPr sz="2100" b="1" i="0">
              <a:solidFill>
                <a:srgbClr val="F8B62D"/>
              </a:solidFill>
              <a:latin typeface="微软雅黑" panose="020B0503020204020204" charset="-122"/>
            </a:endParaRPr>
          </a:p>
        </p:txBody>
      </p:sp>
      <p:sp>
        <p:nvSpPr>
          <p:cNvPr id="6" name="New shape"/>
          <p:cNvSpPr/>
          <p:nvPr/>
        </p:nvSpPr>
        <p:spPr>
          <a:xfrm>
            <a:off x="4421800" y="2402271"/>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4419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模式匹配算法</a:t>
            </a:r>
            <a:endParaRPr sz="2100" b="1" i="0">
              <a:solidFill>
                <a:srgbClr val="F8B62D"/>
              </a:solidFill>
              <a:latin typeface="微软雅黑" panose="020B0503020204020204" charset="-122"/>
            </a:endParaRPr>
          </a:p>
        </p:txBody>
      </p:sp>
      <p:sp>
        <p:nvSpPr>
          <p:cNvPr id="8" name="New shape"/>
          <p:cNvSpPr/>
          <p:nvPr/>
        </p:nvSpPr>
        <p:spPr>
          <a:xfrm>
            <a:off x="7284800" y="2402271"/>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9" name="New shape"/>
          <p:cNvSpPr/>
          <p:nvPr/>
        </p:nvSpPr>
        <p:spPr>
          <a:xfrm>
            <a:off x="7282528"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实时性能要求</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音频特征提取方法</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频谱分析基础</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频谱分析概述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频谱分析是一种信号处理技术，将声音信号转换为频率分布图。此方法在音乐识别中至关重要，帮助确定歌曲的音高和节奏。</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频谱图解读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频谱图显示了声波的频率和强度分布，通过分析这些数据，可以识别出不同乐器的声音特征及其演奏时间，为精准识别歌曲提供基础。</a:t>
            </a:r>
            <a:endParaRPr sz="1575" b="0" i="0">
              <a:solidFill>
                <a:srgbClr val="FFFFFF"/>
              </a:solidFill>
              <a:latin typeface="微软雅黑" panose="020B0503020204020204" charset="-122"/>
            </a:endParaRPr>
          </a:p>
        </p:txBody>
      </p:sp>
      <p:sp>
        <p:nvSpPr>
          <p:cNvPr id="6" name="New shape"/>
          <p:cNvSpPr/>
          <p:nvPr/>
        </p:nvSpPr>
        <p:spPr>
          <a:xfrm>
            <a:off x="7301229" y="1627200"/>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频谱分析在音乐识别中的应用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利用频谱分析技术，系统能自动解析音频文件，提取关键信息并与数据库中的旋律进行匹配。该技术大幅提高了音乐识别的准确性和效率。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节奏模式匹配</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节奏模式匹配原理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通过分析音乐的节奏模式，如节拍、强弱拍等，实现对不同歌曲的识别。该技术基于音频信号处理和模式识别理论。</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41" cy="36274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算法与模型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利用机器学习算法建立节奏模式识别模型，通过训练大量数据提高识别准确率。常用算法包括隐马尔可夫模型（HMM）、支持向量机（SVM）等。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7" y="1627201"/>
            <a:ext cx="3040532" cy="36274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应用与挑战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节奏模式匹配广泛应用于音乐推荐系统、版权保护等领域。面临挑战包括噪声干扰、多风格融合等问题，需不断优化算法以提升性能。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机器学习模型应用</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3796</Words>
  <Application>WPS 演示</Application>
  <PresentationFormat>全屏显示(4:3)</PresentationFormat>
  <Paragraphs>368</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2025-09-30T13:28:00Z</dcterms:created>
  <dcterms:modified xsi:type="dcterms:W3CDTF">2025-09-30T13:27:36Z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EDFA0879B71E4832819CC8B4E31837D7_12</vt:lpwstr>
  </property>
  <property fmtid="{D5CDD505-2E9C-101B-9397-08002B2CF9AE}" pid="3" name="KSOProductBuildVer">
    <vt:lpwstr>2052-12.1.0.22529</vt:lpwstr>
  </property>
</Properties>
</file>