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智能建模驱动创新变革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数据赋能精准决策体系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标准化归一化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标准化归一化是指将不同来源的数据通过特定算法处理，使其符合统一的数值范围，以便于模型训练和分析。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标准化归一化定义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根据数据类型和应用场景，选择合适的归一化方法，如Min-Max归一化、Z-score标准化等，确保数据在训练过程中的稳定性。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归一化方法选择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通过案例分析展示标准化归一化在不同领域中的应用效果，例如图像识别、自然语言处理等领域，提升模型性能。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归一化应用实例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算法选择策略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监督学习应用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监督学习概述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监督学习是一种机器学习方法，通过已标记的数据进行训练，模型能预测新数据的结果。它在图像识别、语音识别等领域有广泛应用。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应用场景举例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在医疗诊断中，监督学习通过分析病人的医学影像和病历数据，帮助医生做出更准确的诊断；在金融领域，用于风险评估和信用评分等。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监督学习的优势在于其高效性和准确性，但同时也面临数据标注成本高、模型泛化能力待提高等挑战，需结合其他技术解决这些问题。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非监督式探索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非监督学习概述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非监督学习是人工智能中一种无需标注数据的学习方法，通过分析数据内部结构，自动发现模式和关系，广泛应用于聚类、降维等任务。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K均值聚类算法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K均值算法是一种常用的非监督式探索方法，通过迭代优化将数据点分配到最接近的质心，从而实现数据的聚类分析，广泛应用于市场细分等领域。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主成分分析（PCA）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主成分分析是一种降维技术，通过线性变换将高维数据映射到低维空间，同时最大化保留原始数据的方差信息，常用于图像压缩和特征提取等场景。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混合模型融合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数据融合技术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混合模型融合中，数据融合技术通过整合不同来源的数据，提供更全面的视角，增强模型预测的准确性和可靠性。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特征选择与优化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在混合模型融合过程中，对特征进行有效选择与优化，可提升模型的泛化能力，减少过拟合现象，提高最终模型的性能。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模型集成策略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采用不同的模型集成策略，如加权平均、堆叠等方法，将多个模型的预测结果进行综合，以期达到比单一模型更好的预测效果。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模型训练优化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超参数调优法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超参数调优概述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超参数调优是机器学习中优化模型性能的关键步骤，通过调整模型的超参数，如学习率、正则化系数等，以获得最佳模型表现。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常用调优方法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包括网格搜索、随机搜索和贝叶斯优化等，每种方法有其优缺点及适用场景，选择合适的调优策略对提高模型效果至关重要。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调优工具与平台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目前有多种工具和平台支持超参数调优，如Scikit-learn、Hyperopt、Ray Tune等，它们提供了丰富的功能和接口，帮助研究人员高效完成调优任务。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交叉验证机制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交叉验证定义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交叉验证是机器学习中一种评估模型泛化能力的方法，通过将数据集分为训练集和测试集，多次迭代训练和验证，以减少过拟合风险。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实施步骤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首先，将数据集随机分成多个子集，然后依次用一个子集作为验证集，其余作为训练集进行训练，最后综合各次验证结果确定模型性能。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交叉验证广泛应用于分类、回归等任务中，尤其在数据量较小或需要精确模型评估时，能有效提高模型的可靠性和稳定性。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过拟合解决方案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过拟合定义与表现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过拟合指模型在训练数据上表现优异，但在新数据上表现不佳。表现为模型过于复杂，学习了噪声而非规律。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解决方案策略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包括正则化、交叉验证、简化模型等方法，有效避免过拟合，提高模型泛化能力。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实践应用案例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通过具体项目展示如何实施上述策略解决过拟合问题，如机器学习中的参数调整和模型选择技巧。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评估指标体系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数据预处理阶段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算法选择策略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模型训练优化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评估指标体系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部署落地方案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伦理安全考量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准确率召回率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准确率指模型正确预测的比例，召回率指实际正例中被正确识别的比例。两者是评估模型性能的关键指标。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准确率与召回率定义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在实际应用中，准确率和召回率通常呈现权衡关系，提高一方可能导致另一方下降。因此，需根据具体需求调整模型参数。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准确率与召回率关系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通过优化算法、增加训练数据量、调整模型结构等手段，可以有效提升模型的准确率和召回率，从而更好地满足实际应用场景需求。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提升准确率与召回率方法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F1分数解析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分数解析的重要性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在智能建模中，F1分数是评估模型性能的关键指标，它综合了精确率和召回率，帮助优化模型。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F1分数计算方法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F1分数通过精确率与召回率的调和平均数计算得出，反映了模型在预测准确性和覆盖度上的平衡。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提高F1分数的策略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通过调整参数、增加数据样本或采用更先进的算法，可以有效提升模型的F1分数，从而增强其实用性和准确性。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ROC曲线分析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ROC曲线定义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ROC曲线是一种用于评估分类器性能的工具，通过绘制真阳性率与假阳性率的关系来反映模型的优劣。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ROC曲线解读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通过分析ROC曲线的形状和位置，可以直观地判断分类器的准确度和可靠性，曲线越靠近左上角表示性能越好。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ROC曲线应用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ROC曲线广泛应用于医疗诊断、金融风险评估等领域，帮助决策者选择最优的分类策略以提升决策效率和准确性。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部署落地方案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云端服务架构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云端服务架构概述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云端服务架构是云计算的核心，通过互联网提供按需自助服务、广泛网络访问等特性，支持用户高效、灵活地管理计算资源。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核心组件与功能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云端服务架构包括虚拟化技术、分布式存储和计算、自动化管理工具等核心组件，确保服务的高可用性、可扩展性和灵活性。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广泛应用于企业IT基础设施、大数据分析、人工智能等领域，提供成本效益高、维护简便的解决方案，助力业务创新与发展。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边缘计算适配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边缘计算是一种分布式计算模式，数据在靠近数据源的边缘节点进行处理，减少数据传输延迟，提高处理效率。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边缘计算简介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边缘计算通过优化数据处理流程，使智能建模更高效、实时，适用于需要即时分析与反馈的场景，如自动驾驶和智能制造。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边缘计算与智能建模适配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边缘计算广泛应用于物联网、智能家居、工业自动化等领域，通过在本地快速处理数据，提升系统响应速度和可靠性。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边缘计算应用实例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API接口设计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API接口设计原则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智能建模API设计需遵循高内聚低耦合原则，确保各模块独立运行，同时便于维护和扩展。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数据交互与安全性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通过加密传输和身份验证机制保障数据安全，确保用户数据在传输过程中不被泄露或篡改。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接口文档与示例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提供详尽的API文档和调用示例，帮助开发者快速理解并正确使用接口，提升开发效率。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金融风控实践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金融风控模型构建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通过收集和分析大量金融数据，运用机器学习算法，构建能够预测风险的模型，为金融机构提供决策支持。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实时监控与预警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利用智能建模技术，实现对金融市场的实时监控，及时发现异常交易行为，发出预警信号，降低潜在风险。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个性化风险管理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根据客户的风险偏好和财务状况，定制化设计风险管理方案，提高金融服务的精准度和客户满意度。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医疗影像诊断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医疗影像自动识别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利用深度学习技术，智能模型能自动识别并分析医学影像中的异常结构，提高诊断的准确性和效率。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辅助诊断系统应用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该系统通过分析大量病例数据，学习疾病特征，协助医生快速准确地作出诊断，尤其在复杂病例中表现突出。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个性化治疗计划制定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根据患者的具体影像资料，智能建模可提供个性化治疗方案建议，优化治疗流程，提升治疗效果。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智能建模概述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智能制造升级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智能制造核心概念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智能制造是指利用信息技术和先进制造技术，实现生产过程的智能化、自动化和优化。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升级路径与策略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企业需通过引入物联网、大数据分析等技术，实现设备互联互通和生产数据实时监控，进而提升生产效率与产品质量。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随着人工智能和机器学习技术的不断进步，智能制造将进一步实现高度自动化和个性化生产，推动制造业转型升级。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伦理安全考量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隐私保护机制概述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隐私保护机制是智能建模中确保用户信息安全的关键措施，通过加密、匿名化等技术手段，防止数据泄露和滥用。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在智能建模过程中，采用先进的数据加密技术对敏感信息进行保护，确保数据在传输和存储过程中的安全性。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匿名化处理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通过匿名化技术对个人数据进行处理，去除或替换直接标识个人身份的信息，以保护用户隐私不被泄露。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算法公平性审核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算法公平性定义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算法公平性是指在数据处理和分析中，确保所有群体得到公正对待，避免偏见和歧视。这要求算法在设计和应用时考虑不同背景和特征的用户。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审核重要性与目的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对算法进行公平性审核至关重要，目的是识别并纠正算法中的偏见，确保结果的客观性和公正性，提升用户信任度和满意度。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4" y="1627201"/>
            <a:ext cx="3040515" cy="3627440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常见不公平性类型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包括性别、种族、年龄等偏见，以及过度拟合特定数据导致的偏差。理解这些不公平性有助于针对性地进行改进和优化。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可解释性增强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增强模型透明度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通过可视化技术展示模型决策过程，提升用户对智能系统的理解和信任。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提供详细解释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利用自然语言生成技术，向用户解释模型的决策依据和逻辑，增强交互体验。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支持用户反馈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收集并分析用户对模型输出的反馈，优化模型性能和可解释性，形成良性循环。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AutoML进展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AutoML技术概述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AutoML（自动机器学习）是利用AI技术自动化机器学习过程的新兴领域，旨在降低算法选择、模型训练等复杂性，提高开发效率。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主要进展与挑战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AutoML在图像分类、自然语言处理等领域取得显著进展，但面临数据质量、模型解释性等挑战，需持续优化以实现更广泛应用。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随着计算资源提升和算法创新，AutoML将向更高效、更智能方向发展，助力各行业实现智能化转型，推动技术进步。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联邦学习突破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联邦学习概念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联邦学习是一种分布式机器学习技术，旨在保护数据隐私的同时进行模型训练。它允许多个参与方共同建立和训练机器学习模型，而无需共享本地数据。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联邦学习优势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联邦学习通过在不泄露原始数据的情况下合作建模，显著提高了数据隐私性。此外，它能有效利用分散的数据资源，增强模型的泛化能力和准确性。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联邦学习挑战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尽管联邦学习带来许多优势，但也存在一些挑战，如数据质量和分布不均、通信效率低下以及模型同步困难。这些问题需要进一步研究和优化以实现更广泛的应用。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94798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多模态数据融合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多模态数据融合是智能建模中的重要技术，通过整合图像、文本、音频等不同类型数据，提高模型的理解和预测能力。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深度学习在多模态中的应用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深度学习技术，尤其是卷积神经网络和循环神经网络，在处理多模态数据方面表现出色，能够有效提取和利用跨模态信息。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9" y="1627201"/>
            <a:ext cx="3040554" cy="394798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多模态融合的挑战与机遇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多模态融合面临数据异质性、特征对齐等问题，但随着技术的发展，如对抗学习等方法的应用，为解决这些挑战提供了新的思路。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智能建模定义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智能建模是利用算法和模型，对数据进行自动化处理、分析和预测的过程，广泛应用于数据分析、机器学习等领域。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智能建模技术在金融、医疗、交通等多个行业均有应用，通过优化模型提高决策效率，实现智能化管理与服务。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发展趋势与挑战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随着计算能力的提升和大数据技术的发展，智能建模正朝着更高效、精准的方向发展，同时也面临数据隐私、模型解释性等挑战。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技术演进历程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智能建模源于20世纪50年代，旨在创建模拟人类智能的系统。经过符号推理、神经网络等技术发展，现已广泛应用于多个领域。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智能建模的起源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智能建模的发展经历了多个关键技术的突破，如深度学习、强化学习等，这些技术的融合推动了智能建模向更高层次演进。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随着计算能力的提升和数据量的爆炸性增长，智能建模将朝着更加精准、高效的方向发展，有望在更多领域实现应用突破。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核心价值定位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智能建模概述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智能建模是利用算法和数据构建复杂系统模型的过程，旨在模拟现实世界的动态行为，辅助决策制定。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核心价值定位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智能建模通过精准分析与预测，为企业提供数据支持，优化资源配置，提升运营效率，实现业务创新。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智能建模技术广泛应用于金融风险评估、供应链优化、智能制造等领域，助力企业把握市场趋势，增强竞争力。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数据预处理阶段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数据采集清洗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58738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数据采集的重要性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数据采集是智能建模的基础，直接影响模型的有效性与准确性。通过收集大量高质量数据，可以提升模型预测和决策能力。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58738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数据清洗的关键步骤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数据清洗包括去重、处理缺失值、异常值检测和数据标准化等步骤，确保数据的完整性和一致性，提高模型训练效果。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807505"/>
            <a:ext cx="3040546" cy="358738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常用数据清洗工具和方法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常用的数据清洗工具有Python的Pandas库和R语言，方法包括数据预处理、特征工程等，以优化数据质量和可用性。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特征工程实施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特征选择方法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特征选择旨在从原始数据集中筛选出最相关且重要的特征，以提升模型性能。常用方法包括过滤法、包裹法和嵌入法。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特征提取技术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特征提取通过转换或组合原有特征，生成更具代表性的新特征。常见技术如主成分分析、线性判别分析等，有效提高模型的泛化能力。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特征标准化处理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特征标准化将不同量纲的数据调整到同一尺度，消除量纲影响，确保算法公平性。常用方法有Z-score标准化和Min-Max归一化。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5303</Words>
  <Application>WPS 演示</Application>
  <PresentationFormat>全屏显示(4:3)</PresentationFormat>
  <Paragraphs>444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2025-09-30T11:10:00Z</dcterms:created>
  <dcterms:modified xsi:type="dcterms:W3CDTF">2025-09-30T11:10:06Z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773396847706467FB12AAF8D36C3BEA1_12</vt:lpwstr>
  </property>
  <property fmtid="{D5CDD505-2E9C-101B-9397-08002B2CF9AE}" pid="3" name="KSOProductBuildVer">
    <vt:lpwstr>2052-12.1.0.22529</vt:lpwstr>
  </property>
</Properties>
</file>