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智能识别技术前沿探索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解锁未来感知新维度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模型训练优化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数据预处理是模型训练的基础，通过清洗、归一化等方法提高数据质量，确保模型能够准确学习到有效特征。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数据预处理技术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超参数对模型性能有显著影响，通过网格搜索、随机搜索等方法优化超参数设置，可显著提升模型的准确性和效率。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模型超参数调优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引入正则化方法如L1、L2正则项，帮助模型在训练过程中避免过拟合现象，提高模型在未知数据上的泛化能力。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正则化与防止过拟合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典型应用场景解析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图像视频分析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图像识别技术概述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图像识别技术通过分析视觉内容，自动识别和分类图像中的对象、场景或特征。广泛应用于安防监控、医疗诊断等领域。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视频内容分析应用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视频内容分析利用计算机视觉技术，从视频数据中提取有用信息，实现行为识别、事件检测等功能。对公共安全及娱乐产业有重要影响。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图像视频分析挑战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图像和视频分析面临诸多挑战，如光照变化、遮挡问题、实时处理需求等。研究团队正致力于提高算法的准确性与效率。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语音语义交互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语音识别技术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语音识别技术通过分析人类语音的声学特征，实现将语音信号转换为文本信息的过程，是语音语义交互的重要基础。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自然语言处理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自然语言处理（NLP）专注于计算机理解、解释和生成人类语言的能力，是实现智能语音语义交互的关键步骤。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7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语义理解与生成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语义理解与生成涉及对用户输入的语言进行深层次分析，并基于上下文生成合适的响应，提升交互的自然性和准确性。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工业自动化应用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工业自动化概述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工业自动化通过集成计算机技术、信息技术和控制技术，实现生产过程的自动控制和优化管理，提升生产效率与产品质量。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包括机器人技术、传感器技术、物联网等，这些技术在生产线上广泛应用，实现设备监控、故障诊断和预测性维护等功能。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案例分析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通过具体工厂或生产线的案例，展示工业自动化技术的应用效果，如提高生产效率、降低人力成本和增强产品一致性等方面。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行业变革影响评估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生产效率提升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自动化生产线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通过引入先进的机器人和自动化设备，实现生产过程的高效化和精准化。减少人工干预，提高生产速度与质量一致性。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数据分析优化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利用大数据技术对生产环节进行实时监控和分析，及时发现问题并进行优化调整。提升资源利用率，缩短产品上市时间。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智能制造系统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集成物联网、云计算等先进技术，构建智能生产管理系统。实现生产流程的智能化管理，增强企业的市场竞争力和应变能力。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服务模式创新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智能识别技术指利用计算机视觉和深度学习算法，自动识别并分类图像、视频等多媒体内容。广泛应用于安全监控、医疗诊断等多个领域。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服务模式创新案例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随着AI技术的发展，出现了多种服务模式创新，如自动化客户服务机器人、基于AI的个性化推荐系统等。这些新模式提升了用户体验和企业运营效率。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未来智能识别将朝着更高精度、更低成本和更广泛应用方向发展，同时隐私保护和伦理问题也将成为研究重点，推动技术健康发展。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决策支持强化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决策支持系统概述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决策支持系统是一种集成了数据、模型和分析工具的信息系统，旨在辅助决策者在复杂环境中做出更加明智的选择。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强化学习技术应用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强化学习通过与环境的交互学习策略，优化决策过程，已在金融交易、自动驾驶等领域展现出巨大潜力。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智能识别技术进展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智能识别技术利用图像处理和机器学习，实现对人脸、物体等的高效识别，为安全监控、个性化服务提供技术支持。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现存挑战与对策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典型应用场景解析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行业变革影响评估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现存挑战与对策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数据安全隐患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随着信息化时代的到来，数据成为企业的重要资产。数据安全问题直接关系到企业的核心竞争力和市场地位。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数据安全的重要性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包括数据泄露、非法访问、内部人员滥用等，这些隐患可能导致企业遭受重大损失，甚至影响其商业信誉和法律地位。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常见的数据安全隐患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加强数据加密技术的应用，完善内部管理制度，提高员工的安全意识，以及建立健全的数据安全应急响应机制。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应对数据安全隐患的策略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伦理法律争议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智能识别的法律地位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探讨智能识别技术在现行法律体系中的地位，包括其是否受到专利保护、版权争议以及隐私权问题。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伦理挑战与责任界定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分析智能识别技术可能引发的伦理问题，如数据滥用和偏见，并讨论如何明确技术提供者的责任界限。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国际法规与合作机制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介绍国际社会对智能识别技术的监管框架，以及各国间合作解决跨国法律问题的机制和案例。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技术瓶颈突破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深度学习算法突破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深度学习技术通过多层神经网络模拟人脑学习，显著提升图像识别、语音处理等任务的性能。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自然语言处理进展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自然语言处理技术在机器翻译、情感分析等领域取得重大突破，实现更自然、准确的人机交互。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边缘计算能力增强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边缘计算将数据处理推向网络边缘，减少延迟，提高智能设备响应速度和数据处理效率。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多模态数据融合概述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多模态数据融合指将来自不同传感器或源的多种类型数据（如图像、文本、音频）进行整合，以提升信息处理和理解的能力。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技术实现途径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通过深度学习模型和特征提取算法，实现对异质数据的高效融合。包括卷积神经网络用于图像处理，循环神经网络处理序列数据等。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多模态融合广泛应用于自动驾驶、智能医疗、人机交互等领域，极大提升了系统智能化水平和用户体验。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边缘计算赋能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边缘计算是一种分布式计算模式，通过将数据处理和存储能力下沉到网络边缘，实现数据的实时处理和分析。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边缘计算能够减少数据传输延迟，提高数据处理速度和效率，同时降低中心服务器的负载，提升整体系统性能。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边缘计算广泛应用于物联网、智能城市、自动驾驶等领域，为这些场景提供高效、低延时的数据服务和解决方案。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自主可控生态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自主可控生态定义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自主可控生态指的是在信息技术领域，通过自主研发、生产与应用，构建起独立、安全、可控的技术和产品体系。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自主可控生态能够有效保障国家信息安全，减少对外依赖，提高技术创新能力，增强国际竞争力。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推动政策支持，增加研发投入，促进产学研合作，加快人才培养，以实现自主可控生态的持续发展和优化。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智能识别技术概述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定义与核心原理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智能识别技术定义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智能识别是指利用机器视觉和算法自动分析并理解图像内容，实现对物体、场景或行为的精确识别与分类。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核心原理解析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智能识别基于深度学习模型，通过大量数据训练，模拟人类视觉系统，提取特征并进行模式匹配，以实现高效识别。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包括卷积神经网络（CNN）用于图像特征提取，支持向量机（SVM）进行分类决策，以及迁移学习提升模型泛化能力。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发展历程脉络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智能识别技术起源于20世纪80年代，最初用于图像和语音的自动识别。随着深度学习技术的发展，智能识别现已广泛应用于多个领域。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智能识别起源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智能识别经历了从简单模式识别到复杂深度学习模型的阶段。早期主要依赖规则和模板匹配，现多采用卷积神经网络等高级算法，大幅提升了识别精度。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技术演进阶段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智能识别技术已从最初的文字和声音识别，扩展到人脸识别、自动驾驶、医疗影像分析等多个领域。其应用的广泛性推动了技术的持续进步。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应用领域扩展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应用领域分布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医疗健康领域应用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在医疗健康领域，智能识别技术通过快速、准确地分析医学影像，辅助医生做出诊断。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工业自动化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智能识别技术在工业自动化中发挥关键作用，实现生产线上物体的自动检测与分类。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智能识别技术用于安全监控系统，实时监测并识别异常行为，提高安全防护能力。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关键技术支撑体系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深度学习算法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深度学习是机器学习的一个分支，通过模拟人脑神经网络处理信息的方式，实现对数据的高效学习和预测。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核心算法介绍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包括卷积神经网络(CNN)、循环神经网络(RNN)和生成对抗网络(GAN)，这些算法在图像识别、自然语言处理等领域展现出强大能力。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深度学习在医疗影像诊断、自动驾驶技术、语音识别系统中的应用，展示了其在实际场景中的广泛适用性和高效性。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数据采集处理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数据采集重要性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数据采集是智能识别系统的核心环节，通过传感器、摄像头等设备收集信息，为后续处理提供基础。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数据预处理步骤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包括数据清洗、归一化和特征提取，旨在提高数据质量，确保后续分析的准确性和有效性。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实时数据处理技术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应用边缘计算和云计算技术，实现数据的快速处理和反馈，提升系统的响应速度和智能化水平。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3446</Words>
  <Application>WPS 演示</Application>
  <PresentationFormat>全屏显示(4:3)</PresentationFormat>
  <Paragraphs>300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2025-09-30T14:16:00Z</dcterms:created>
  <dcterms:modified xsi:type="dcterms:W3CDTF">2025-09-30T14:15:57Z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D33373DA0FAD41A48EEA529F0DFEB985_12</vt:lpwstr>
  </property>
  <property fmtid="{D5CDD505-2E9C-101B-9397-08002B2CF9AE}" pid="3" name="KSOProductBuildVer">
    <vt:lpwstr>2052-12.1.0.22529</vt:lpwstr>
  </property>
</Properties>
</file>