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智能纠错技术革新之路</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6B6"/>
                </a:solidFill>
                <a:latin typeface="微软雅黑" panose="020B0503020204020204" charset="-122"/>
              </a:rPr>
              <a:t>精准定位高效修正方案</a:t>
            </a:r>
            <a:endParaRPr sz="3000" b="1" i="0">
              <a:solidFill>
                <a:srgbClr val="FFB6B6"/>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上下文关联性</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上下文关联性指在特定语境中，信息之间的相互联系和影响。在纠错技术中，理解上下文有助于更准确地进行错误检测与修正。</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上下文关联性概念</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通过分析文本的上下文关联性，可以更精确地识别并纠正错误。这包括语法、拼写以及语义层面的修正，提高整体文本质量。</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提升纠错准确性</a:t>
            </a:r>
            <a:endParaRPr sz="2100" b="1" i="0">
              <a:solidFill>
                <a:srgbClr val="FFB6B6"/>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在翻译软件、文档编辑工具等领域，利用上下文关联性进行纠错，能显著提升用户体验。例如，自动检测并修正跨语言翻译中的错别字或不当表达。</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应用场景举例</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03</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关键技术分类</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语法层面修正</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语法错误识别技术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通过自然语言处理技术，自动检测文本中的语法错误，如错别字、标点符号使用不当等问题，提高文本准确性。</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句子结构调整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利用语法分析工具对长句、复杂句进行简化和调整，使之更加符合汉语习惯，易于理解和阅读。</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语态与时态修正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自动检测并调整不恰当的语态和时态使用，确保叙述逻辑清晰，表达准确无误。</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语义逻辑优化</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语义理解与分析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通过深度学习和自然语言处理技术，实现对文本的精准理解和分析，为后续的纠错提供基础。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0"/>
            <a:ext cx="3031739" cy="3267239"/>
          </a:xfrm>
          <a:prstGeom prst="roundRect">
            <a:avLst>
              <a:gd name="adj" fmla="val 10032"/>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逻辑关系构建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分析文本中的逻辑关系，确保信息之间的连贯性和一致性，提高整体内容的合理性。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42" y="1627201"/>
            <a:ext cx="303217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错误检测与修正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利用先进的算法模型，自动识别并修正文本中的语法、拼写及逻辑错误，提升文档质量。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格式规范校准</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格式规范概述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格式规范是确保文档或内容一致性和专业性的基础，包括字体、大小、颜色及布局等标准。</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常见格式错误</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常见的格式问题包括不一致的字体使用、错别字和语法错误，这些会严重影响读者体验和内容的专业度。</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格式校准工具</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使用如Microsoft Word、Google Docs等工具中的格式化功能，可以帮助快速检查并修正格式上的错误，提升文档质量。</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04</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实现流程拆解</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输入预处理阶段</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文本纠错技术概述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文本纠错技术旨在自动检测并纠正文本中的拼写、语法及语义错误，通过自然语言处理技术实现高效精准的校对。</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输入预处理步骤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在文本纠错前，需对原始文本进行预处理，包括分词、去噪、停用词过滤等，以提高纠错算法的准确性和效率。</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常见预处理方法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常用的预处理方法有基于规则的方法和基于统计学习的方法，前者依赖领域知识定义错误模式，后者则通过大量数据训练模型识别错误。</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规则引擎运作</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规则引擎定义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规则引擎是一种软件组件，它使用预定义的规则集来评估和执行决策。这些规则通常以“如果-则”的形式表示，能够自动处理和响应事件。</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规则引擎工作原理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规则引擎通过解析输入数据与预定义规则的匹配程度来决定输出结果。一旦找到匹配规则，引擎会执行相应的动作或操作，实现自动化处理。</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规则引擎应用场景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规则引擎广泛应用于金融、电信、制造等行业，用于客户关系管理、风险控制、事件响应等场景。它能够提高业务效率和准确性，降低人工干预需求。</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结果反馈机制</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结果反馈机制概述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结果反馈机制是纠错技术的核心，通过分析错误结果，提供改进建议，帮助用户优化流程和决策。</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实时监控与评估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实时监控系统能够及时发现错误，并通过评估工具对错误进行分析，快速定位问题源头，提升纠错效率。</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用户交互与报告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系统通过友好的用户界面展示纠错结果，并提供详细的报告，帮助用户理解错误原因，促进持续改进。</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05</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典型应用领域</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目录</a:t>
            </a:r>
            <a:endParaRPr sz="4800" b="1" i="0">
              <a:solidFill>
                <a:srgbClr val="CD9B63"/>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01</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纠错技术概述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02</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核心原理机制</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03</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关键技术分类</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04</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实现流程拆解</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05</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典型应用领域</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06</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性能评估维度</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07</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挑战突破方向</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08</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前沿发展趋势</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09</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实践案例分析</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10</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标准化建设</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文本编辑辅助</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文本纠错技术通过算法自动识别并纠正文本中的拼写、语法等错误，提升文本质量与可读性。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文本纠错技术概述</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包括基于规则的方法和机器学习方法，后者利用大量数据训练模型，实现更精准的纠错效果。</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常见文本纠错方法</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广泛应用于写作辅助、内容审核等领域，帮助用户快速提高文本质量，节省编辑时间。</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文本纠错工具应用</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代码质量管控</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代码审查的重要性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代码审查是确保软件质量的关键步骤，通过团队协作发现并修正错误，提升代码的可读性和可维护性。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自动化测试工具应用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利用自动化测试工具如JUnit、Selenium等进行持续集成和部署，有效提高软件测试效率与覆盖率，降低人为错误。</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静态代码分析实践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采用SonarQube、Checkstyle等静态分析工具对代码进行深入检查，提前发现潜在问题，保障代码质量与安全性。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机器翻译后处理</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机器翻译后处理概述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机器翻译后处理是提高翻译质量的重要步骤，包括语法纠错、语义优化和风格调整。通过这些技术，可以显著改善翻译的自然度和准确性。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语法纠错技术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语法纠错技术利用自然语言处理算法识别并修正机器翻译中的语法错误。常见方法包括词性标注、句法分析和依赖解析等。</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语义优化策略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语义优化关注翻译文本的上下文一致性和逻辑连贯性。通过语义角色标注和信息抽取技术，确保译文在特定语境中的正确性和自然性。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06</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性能评估维度</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准确率指标体系</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准确率定义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准确率是指模型预测正确的结果占所有结果的比率，常用来衡量模型的性能。</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计算方法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通过将正确预测的数量除以总预测数量来计算准确率，是评估机器学习模型性能的重要指标之一。</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影响因素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准确率受数据质量、特征选择、模型复杂度等因素影响，需综合考虑以提高模型准确性。</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响应速度标准</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响应速度是指在接收到指令或请求后，系统能够做出反应并给出结果的时间。它是衡量系统性能的重要指标之一。</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响应速度定义</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根据应用场景和用户需求的不同，响应速度的标准也会有所差异。通常需要结合实际情况进行合理的设定，以保证系统的高效运行。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响应标准设定</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影响响应速度的因素包括硬件配置、网络环境、算法优化等。提高这些方面的性能可以有效提升系统的响应速度。</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影响响应速度因素</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资源占用情况</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计算资源消耗</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纠错技术在执行过程中需要大量计算资源，包括CPU和内存等，其占用情况直接影响系统的运行效率。</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存储空间需求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纠错技术通常需要一定的存储空间来保存错误数据和处理结果，存储需求的大小取决于数据量和算法复杂度。</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网络带宽影响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在线纠错服务需通过互联网传输数据，网络带宽的高低会显著影响数据传输速度和服务响应时间。</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07</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挑战突破方向</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多语言适配难题</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多语言适配挑战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在全球化背景下，软件和系统需要适应多种语言环境，这涉及翻译准确性、文化差异处理及用户界面适应性等难题。</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翻译精度问题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机器翻译技术虽进步显著，但在专业术语、俚语或地方色彩浓厚的表达上仍存在误差，影响用户体验与信息传递的准确性。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0"/>
            <a:ext cx="3040516"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文化敏感性考量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不同文化对颜色、数字、动物等符号含义的理解各异，软件开发需深入理解目标市场文化，避免冒犯并尊重当地习俗。</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领域知识融合</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领域知识融合概述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领域知识融合指将不同领域的专业知识和技术结合，以提升系统或解决方案的有效性和适用性。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技术与应用实例</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通过融合自然语言处理和机器学习技术，开发智能客服系统，实现高效、精准的客户服务。</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面临的挑战与机遇</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领域知识融合过程中，需解决数据异构性、模型兼容性等问题，但也为创新提供了广阔空间。</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01</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纠错技术概述</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用户习惯建模</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用户行为分析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通过收集和分析用户在应用或平台上的行为数据，识别出用户的使用习惯和偏好。</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模型构建技术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采用统计学、机器学习等方法，将用户行为数据转化为可量化的用户画像，用于后续的个性化服务推荐。</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用户习惯建模技术不仅应用于电商平台的商品推荐，还广泛应用于社交媒体的内容推荐、在线教育的学习路径规划等多个领域。</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08</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前沿发展趋势</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AI深度介入路径</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AI在纠错中的应用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人工智能深度介入文本、代码等错误检测和修正，通过自然语言处理技术自动识别并纠正多种语言错误，提升内容质量。</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AI辅助纠错流程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AI系统分析用户输入或文档，利用机器学习模型预测可能的错误，提供修正建议，实现快速准确的纠错过程，提高工作和学习效率。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AI纠错技术的局限性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尽管AI在纠错领域取得显著进展，但在理解上下文、特定领域知识及文化差异方面仍存在局限，需要持续优化算法以提升纠错准确性。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自适应学习能力</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自适应学习原理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自适应学习技术通过分析用户的行为和反馈，动态调整教学内容和方法，以满足不同用户的个性化需求。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关键技术实现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包括机器学习、数据挖掘等先进技术，通过算法自动识别学习模式，优化学习路径，提高学习效率。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广泛应用于在线教育、职业培训等领域，帮助用户根据个人进度和能力进行有效学习，提升学习成果。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交互式协作模式</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定义与原理</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交互式协作模式是指通过技术手段实现的多人协同编辑和实时反馈，以提升团队工作效率和项目质量。</a:t>
            </a:r>
            <a:endParaRPr sz="1575" b="0" i="0">
              <a:solidFill>
                <a:srgbClr val="FFFFFF"/>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应用场景</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广泛应用于软件开发、文档共享、远程会议等领域，尤其在需要多方实时互动的场景中表现出色。</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技术优势</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通过降低沟通成本、提高决策效率和增强团队协作，显著提升了工作效果和项目进度管理。</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09</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实践案例分析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办公软件集成</a:t>
            </a:r>
            <a:endParaRPr sz="3000" b="1" i="0">
              <a:solidFill>
                <a:srgbClr val="FFFFFF"/>
              </a:solidFill>
              <a:latin typeface="微软雅黑" panose="020B0503020204020204" charset="-122"/>
            </a:endParaRPr>
          </a:p>
        </p:txBody>
      </p:sp>
      <p:sp>
        <p:nvSpPr>
          <p:cNvPr id="4" name="New shape"/>
          <p:cNvSpPr/>
          <p:nvPr/>
        </p:nvSpPr>
        <p:spPr>
          <a:xfrm>
            <a:off x="1774800" y="1555200"/>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办公软件集成概述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办公软件集成是指将多个不同类型的办公软件整合在一起，实现数据共享和协同工作的功能。通过集成技术，用户可以在一个平台上完成文档编辑、数据管理和通讯协作等多项任务，提高工作效率和信息流通速度。</a:t>
            </a:r>
            <a:endParaRPr sz="1575" b="0" i="0">
              <a:solidFill>
                <a:srgbClr val="FFFFFF"/>
              </a:solidFill>
              <a:latin typeface="微软雅黑" panose="020B0503020204020204" charset="-122"/>
            </a:endParaRPr>
          </a:p>
        </p:txBody>
      </p:sp>
      <p:sp>
        <p:nvSpPr>
          <p:cNvPr id="5" name="New shape"/>
          <p:cNvSpPr/>
          <p:nvPr/>
        </p:nvSpPr>
        <p:spPr>
          <a:xfrm>
            <a:off x="1774800" y="3449901"/>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常见集成工具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常见的办公软件集成工具包括Microsoft Office Suite、Google Workspace等。这些工具提供了API接口和插件支持，使得不同软件之间的数据可以无缝对接，用户无需频繁切换应用程序即可完成复杂任务。</a:t>
            </a:r>
            <a:endParaRPr sz="1575" b="0" i="0">
              <a:solidFill>
                <a:srgbClr val="FFFFFF"/>
              </a:solidFill>
              <a:latin typeface="微软雅黑" panose="020B0503020204020204" charset="-122"/>
            </a:endParaRPr>
          </a:p>
        </p:txBody>
      </p:sp>
      <p:sp>
        <p:nvSpPr>
          <p:cNvPr id="6" name="New shape"/>
          <p:cNvSpPr/>
          <p:nvPr/>
        </p:nvSpPr>
        <p:spPr>
          <a:xfrm>
            <a:off x="1774800" y="5344602"/>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集成优势与挑战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办公软件集成的优势在于提升工作效率、减少操作复杂度和优化资源配置。然而，它也面临着兼容性问题、安全性风险以及高昂的实施成本等挑战。因此，选择合适的集成方案并采取有效的管理措施是成功实施集成的关键。</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4499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5344603"/>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教育场景应用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教育场景中的纠错技术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在教育场景中，纠错技术通过识别并纠正学生的错误回答，帮助他们更好地理解和掌握知识，提高学习效率。</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实时反馈机制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纠错技术通过实时反馈机制，即时指出学生的错误并提供正确答案，增强学生的参与感和学习动力。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个性化学习路径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根据学生的答题情况，纠错技术能够调整教学策略，为每个学生提供个性化的学习路径，提升教学效果。</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出版行业革新</a:t>
            </a:r>
            <a:endParaRPr sz="3000" b="1" i="0">
              <a:solidFill>
                <a:srgbClr val="FFFFFF"/>
              </a:solidFill>
              <a:latin typeface="微软雅黑" panose="020B0503020204020204" charset="-122"/>
            </a:endParaRPr>
          </a:p>
        </p:txBody>
      </p:sp>
      <p:sp>
        <p:nvSpPr>
          <p:cNvPr id="4" name="New shape"/>
          <p:cNvSpPr/>
          <p:nvPr/>
        </p:nvSpPr>
        <p:spPr>
          <a:xfrm>
            <a:off x="1558800" y="1627202"/>
            <a:ext cx="3040564" cy="466798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出版行业技术革新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随着数字技术的飞速发展，出版行业正经历一场深刻的技术革新。电子书、在线阅读平台等新兴形式正在重塑传统的出版模式，为读者提供更加便捷、个性化的阅读体验。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64" y="1627201"/>
            <a:ext cx="3040592" cy="466798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纠错技术在出版中的应用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纠错技术作为出版行业的关键技术之一，通过自动检测和纠正文本中的拼写、语法错误，提高出版物的准确性和专业度。该技术的应用极大地提升了编辑效率，降低了人为失误的可能性。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55" y="1627201"/>
            <a:ext cx="3040596" cy="466798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未来出版行业的发展趋势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展望未来，出版行业将进一步深化与数字技术的融合，利用大数据、人工智能等先进技术优化内容创作、分发和消费过程。同时，个性化出版、互动式阅读等新型出版模式也将成为行业发展的重要方向。</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10</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标准化建设</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定义与范畴</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纠错技术概念</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纠错技术是识别和修正文本、语音中错误的技术，广泛应用于翻译系统、语音助手等领域。</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主要应用领域</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纠错技术在自然语言处理、语音识别等场景下发挥重要作用，提升交互体验与信息准确性。</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关键技术方法</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主要包括基于规则、统计模型和机器学习的方法，通过不断优化算法提高纠错准确率。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接口协议规范</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接口协议规范是确保不同系统或设备之间有效通信的关键，涉及数据格式、传输方式和错误处理等标准。</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接口协议规范概述</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常见的接口协议包括HTTP、FTP、TCP/IP等，每种协议根据应用场景有不同的设计重点和性能特点。</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主要接口协议类型</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选择合适的接口协议需考虑数据传输效率、安全性、兼容性等因素，以确保系统的稳定性和扩展性。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接口协议选择原则</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测试基准制定</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测试基准概念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测试基准是评估系统性能的标准，通过比较不同系统在特定任务上的执行效率和效果。</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基准制定流程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确定测试目标、选择代表性任务、设计测试方案、实施并收集数据，最后分析结果以评估系统表现。</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应用与重要性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测试基准用于指导系统优化、验证新技术有效性及比较不同产品性能，是提升产品质量的关键工具。</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跨平台兼容性</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跨平台兼容性概念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指软件或系统在多种操作系统、设备及网络环境中，能够保持功能一致性和稳定性的技术特性。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实现策略与方法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包括采用标准化编码规范、模块化设计、跨平台测试等手段，确保产品在不同平台上的无缝运行和用户体验。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挑战与应对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面对不同平台间的差异性，需解决兼容性问题如API差异、性能优化等，通过持续迭代和用户反馈调整策略。</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发展历程脉络</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纠错技术自20世纪70年代开始发展，最初应用于通讯系统，以减少数据错误。随着计算机和互联网的普及，其在各个领域的应用逐渐扩展。</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纠错技术的兴起</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纠错技术的发展离不开编码理论、算法优化等关键技术的突破。例如，汉明码、LDPC码等的出现极大地提升了纠错效率和可靠性。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关键技术突破</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从最初的通讯系统到如今的大数据、云计算和物联网，纠错技术正广泛应用于各个领域，确保数据传输的准确性和安全性。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应用领域扩展</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应用场景解析</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应用场景解析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纠错技术在文本、语音识别等领域发挥重要作用，通过自动检测和修正错误，提高信息处理的准确性。</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文本纠错应用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主要用于社交媒体、新闻发布等场景，通过算法识别并纠正拼写、语法错误，提升内容质量与用户体验。</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语音识别纠错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在智能助手、会议记录等应用中，利用纠错技术确保语音转写的准确性，减少人工校对工作。</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02</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核心原理机制</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错误检测算法</a:t>
            </a:r>
            <a:endParaRPr sz="3000" b="1" i="0">
              <a:solidFill>
                <a:srgbClr val="FFFFFF"/>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错误检测算法概述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错误检测算法是计算机科学中的一种技术，用于识别和纠正数据或程序中的错误。这些算法在提高系统稳定性和可靠性方面发挥着重要作用。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常见错误检测方法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包括奇偶校验、哈希函数、循环冗余校验（CRC）等方法。每种方法都有其特定的应用场景和优缺点，选择合适的方法取决于具体的应用需求。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32" cy="3627440"/>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算法性能评估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通过准确率、误报率、漏报率等指标来评估错误检测算法的性能。这些指标反映了算法在不同条件下的表现，有助于选择最适合的算法。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模式匹配策略</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模式匹配策略定义</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模式匹配策略是纠错技术中的一种，通过预设或学习的模式与待处理文本进行对比分析，以识别并纠正错误。</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模式匹配类型</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常见的模式匹配包括字符替换、插入、删除等基本操作，以及更复杂的语法结构匹配，如句法分析和语义理解。</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模式匹配应用</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在自然语言处理领域，模式匹配策略广泛应用于拼写检查、语法纠错、机器翻译等任务中，提升信息处理的准确性和效率。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5763</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2025-09-30T13:36:00Z</dcterms:created>
  <dcterms:modified xsi:type="dcterms:W3CDTF">2025-09-30T13:36:00Z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9326E148B73548F4A3E80EC9295D2839_12</vt:lpwstr>
  </property>
  <property fmtid="{D5CDD505-2E9C-101B-9397-08002B2CF9AE}" pid="3" name="KSOProductBuildVer">
    <vt:lpwstr>2052-12.1.0.22529</vt:lpwstr>
  </property>
</Properties>
</file>