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大数据赋能智慧决策</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洞察趋势引领未来变革</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清洗转换规范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数据清洗是大数据处理的首要步骤，通过去除噪声和不一致性，确保数据分析的准确性和有效性。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数据清洗重要性</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根据分析需求选择合适的数据格式进行转换，如从CSV到JSON，以便于后续的数据挖掘和模型训练。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转换格式技巧</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制定统一的数据处理规范，包括命名规则、编码标准等，保证数据的一致性和可复用性。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规范统一标准</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分析建模方法</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数据挖掘技术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数据挖掘是从大量数据中提取模式和知识的过程，通过统计方法和机器学习算法，揭示隐藏的信息，为决策提供支持。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大数据分析工具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大数据分析工具如Hadoop和Spark，提供了处理大规模数据集的能力，支持数据存储、管理和分析，是大数据领域的核心支撑。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数据可视化技术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数据可视化技术将复杂的数据转换为图形或图表，帮助用户直观理解数据特征和趋势，增强数据的可读性和解释能力。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行业应用场景</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智慧城市实践</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智慧城市核心概念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智慧城市利用大数据、云计算等先进技术，实现城市管理和服务的智能化，提升市民生活质量和城市运行效率。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实践案例分析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通过国内外多个智慧城市项目实例，如新加坡的智能交通系统、深圳的数字政府平台，展示大数据在城市管理中的应用效果与挑战。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面临的问题及展望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讨论当前智慧城市建设中遇到的技术瓶颈、数据安全等问题，同时展望未来发展趋势，探索更加人性化、可持续的城市发展模式。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金融风控案例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金融风控大数据应用</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通过分析海量数据，实现对金融机构风险的精准预测和有效控制，提高金融系统的稳健性和安全性。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案例分析：信贷风险评估</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利用大数据分析技术，对借款人的信用历史、财务状况等进行综合评估，为金融机构提供决策支持。</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欺诈检测与防范</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运用大数据技术识别异常交易模式，及时发现并阻止金融欺诈行为，保护客户资产安全。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价值创造路径</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决策支持机制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数据驱动决策模型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通过分析海量数据，构建预测性模型，为企业提供科学决策依据。此方法可显著提高决策的准确性和效率。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实时数据分析应用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利用大数据技术进行实时数据分析，及时捕捉市场变化和消费者行为，帮助企业快速响应市场动态，优化策略。</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机器学习在决策中的角色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借助机器学习算法，从历史数据中发现模式和趋势，支持企业做出更精准的预测与判断，推动业务创新与发展。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商业模式创新</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数据驱动决策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在大数据时代，企业通过分析海量数据做出更精准的商业决策，优化资源配置，实现高效运营。</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个性化营销策略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利用大数据分析消费者行为和偏好，制定个性化的营销方案，提高客户满意度，增强品牌忠诚度。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实时监控与调整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通过实时监控市场动态和用户反馈，快速调整商业模式和运营策略，以适应不断变化的市场环境。</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安全伦理挑战</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隐私保护策略</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数据加密技术</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采用高级加密标准（AES）确保数据在传输和存储过程中的安全，有效防止未经授权的访问与篡改。</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匿名化处理</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对个人敏感信息进行去标识化处理，通过替换或删除部分信息，使数据主体无法被直接识别，保护隐私安全。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访问控制机制</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实施严格的权限管理和审计跟踪，确保只有经过授权的用户才能访问特定数据，同时记录所有操作以便于追溯。</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01</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大数据概念解析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02</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技术架构体系</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03</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核心处理流程</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04</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行业应用场景</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05</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价值创造路径</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06</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安全伦理挑战</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18AFAB"/>
                </a:solidFill>
                <a:latin typeface="微软雅黑" panose="020B0503020204020204" charset="-122"/>
              </a:rPr>
              <a:t>07</a:t>
            </a:r>
            <a:endParaRPr sz="1575" b="1">
              <a:solidFill>
                <a:srgbClr val="18AFAB"/>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算法偏见治理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算法偏见是指在机器学习和数据挖掘过程中，由于数据集的不均衡或设计缺陷导致的模型对某些群体的不公平偏好。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算法偏见定义</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算法偏见通常源于训练数据的偏差、特征选择的偏向性以及算法本身的特性，这些因素共同作用导致模型输出的不平等。</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偏见成因分析</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通过实施公平性评估、采用无偏数据集、优化算法设计和引入多样性监督等措施，可以有效减少和治理算法中的偏见问题。</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治理策略与实践</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未来发展趋势</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实时智能演进</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实时数据处理技术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随着物联网和5G技术的发展，实时数据处理成为可能。通过高速网络传输和边缘计算，实现数据的即时分析和决策支持。</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智能算法的进步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机器学习和深度学习等算法在大数据时代得到快速发展。这些算法能够从海量数据中自动提取模式和知识，提高预测准确性。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实时智能不仅应用于互联网行业，还在金融、医疗、交通等多个领域发挥作用。通过优化资源配置和服务流程，显著提升效率和用户体验。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跨界融合方向</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跨界融合趋势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随着技术的快速发展，大数据与不同领域如人工智能、物联网等的跨界融合，推动了创新应用的发展，为行业带来新的增长点。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多领域合作模式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大数据的跨界融合促进了多个行业的协同工作，通过共享数据资源和联合研发，实现优势互补，加速新技术和新模式的产生。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技术创新驱动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在大数据的推动下，跨领域的技术创新不断涌现，如智慧城市、精准医疗等领域，展现了大数据跨界融合的强大潜力和广泛应用前景。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大数据概念解析</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定义与特征</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大数据定义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大数据指涉及海量数据集合的数据处理技术，能够通过分析大量结构化和非结构化信息，揭示隐藏的模式和趋势。</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特征概览</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大数据的主要特征包括体量巨大、速度快、类型多样，能够支持复杂数据分析，助力企业与研究机构作出更精准决策。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应用场景</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大数据广泛应用于互联网搜索、社交媒体分析、金融风险管理等领域，通过挖掘数据价值推动行业发展与创新。</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发展历程脉络</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随着互联网和计算技术的发展，大数据时代应运而生。2000年代初期，数据量激增，标志着从信息时代向数据时代的过渡。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数据时代的兴起</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云计算、物联网等技术的出现，为大数据处理提供了基础设施。这些技术的融合与创新，推动了数据处理能力的巨大飞跃。</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关键技术的突破</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大数据已渗透到金融、医疗、交通等多个领域，通过精准分析和预测，优化决策过程，提高效率和效果。</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应用实践的深化</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技术架构体系</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数据采集层析</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数据采集的重要性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数据采集是大数据分析的第一步，其质量直接影响分析结果的准确性和可靠性。有效的数据采集方法包括传感器监测、网络爬虫等。</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数据源的选择与管理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选择合适的数据源对提高数据分析效率至关重要。需考虑数据的相关性、时效性和完整性。同时，良好的数据管理策略可确保数据质量和可用性。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数据采集技术应用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现代数据采集技术如物联网设备、API接口和实时数据流处理工具，为大数据收集提供了强大支持。这些技术的应用极大地扩展了数据采集的广度和深度。</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存储计算框架</a:t>
            </a:r>
            <a:endParaRPr sz="3000" b="1" i="0">
              <a:solidFill>
                <a:srgbClr val="000000"/>
              </a:solidFill>
              <a:latin typeface="微软雅黑" panose="020B0503020204020204" charset="-122"/>
            </a:endParaRPr>
          </a:p>
        </p:txBody>
      </p:sp>
      <p:sp>
        <p:nvSpPr>
          <p:cNvPr id="4" name="New shape"/>
          <p:cNvSpPr/>
          <p:nvPr/>
        </p:nvSpPr>
        <p:spPr>
          <a:xfrm>
            <a:off x="1558800" y="1627201"/>
            <a:ext cx="3040541" cy="3627440"/>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大数据存储技术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大数据存储技术主要指使用分布式文件系统、对象存储和NoSQL数据库来处理大规模数据集。这些技术确保数据能够高效、可靠地被存储和检索。</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32" cy="3627440"/>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计算框架概述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计算框架是支持大数据处理的一套软件工具集，包括MapReduce、Spark等。它们提供编程模型，简化数据处理流程，优化执行效率。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4" y="1627201"/>
            <a:ext cx="3040531" cy="3627440"/>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框架应用实例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以Apache Hadoop为例，它通过HDFS进行数据存储，利用MapReduce进行数据分析处理。这种组合广泛应用于日志分析、数据挖掘等领域。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核心处理流程</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2793</Words>
  <Application>WPS 演示</Application>
  <PresentationFormat>全屏显示(4:3)</PresentationFormat>
  <Paragraphs>263</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2025-09-30T10:16:00Z</dcterms:created>
  <dcterms:modified xsi:type="dcterms:W3CDTF">2025-09-30T10:16:17Z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EFEFF8D36AEF4C99A5E8D96061FB62E7_12</vt:lpwstr>
  </property>
  <property fmtid="{D5CDD505-2E9C-101B-9397-08002B2CF9AE}" pid="3" name="KSOProductBuildVer">
    <vt:lpwstr>2052-12.1.0.22529</vt:lpwstr>
  </property>
</Properties>
</file>