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 type="screen16x9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大健康赋能品质生活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6E7A9"/>
                </a:solidFill>
                <a:latin typeface="微软雅黑" panose="020B0503020204020204" charset="-122"/>
              </a:rPr>
              <a:t>开启全民健康管理新篇</a:t>
            </a:r>
            <a:endParaRPr sz="30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个性化服务方案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根据个人健康状况、生活习惯和遗传信息，制定专属的健康评估报告，为后续健康管理提供科学依据。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个性化健康评估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结合个体营养需求和口味偏好，设计个性化的饮食方案，确保营养均衡同时享受美食乐趣。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定制饮食计划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根据个人体质特点和健康目标，提供专业的运动健身建议，包括适宜的运动类型、强度及频率安排。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运动健身指导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营养膳食科学化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均衡膳食原则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膳食结构多样化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均衡膳食应包括五谷杂粮、蔬菜水果、优质蛋白质及适量油脂，确保营养全面。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适量摄入原则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根据个人需求调整食物分量，避免过量或不足，保持能量平衡，促进健康。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定时定量进食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规律饮食有助于维持身体机能稳定，推荐每日三餐加两次小食，间隔均匀。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功能食品应用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627441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功能食品定义及分类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功能食品是指具有特定健康功效的食品，通常包含多种营养成分和生物活性物质，如膳食纤维、维生素、矿物质等。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1"/>
            <a:ext cx="3040525" cy="3627441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功能食品主要应用领域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功能食品广泛应用于运动营养、老年保健、儿童成长等领域，通过补充人体所需的营养素，提高机体免疫力，促进健康。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1" y="1627200"/>
            <a:ext cx="3040549" cy="3627441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功能食品未来发展趋势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随着人们对健康的日益关注，功能食品市场前景广阔。未来将更加注重天然成分的应用与安全性研究，以满足消费者对健康食品的多元化需求。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饮食行为干预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饮食行为干预概述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探讨如何通过科学的饮食规划，改善个体的饮食习惯，以促进健康和疾病预防。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饮食行为改变策略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分析不同策略在调整饮食行为中的应用，如认知行为疗法和行为激励等。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实施与评估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讨论实施饮食行为干预的具体步骤，以及效果评估的方法和指标。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运动康复实践论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科学运动指南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科学运动的重要性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科学运动通过合理规划和执行，能够显著提升身体健康、增强免疫力，并有效预防多种慢性疾病。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运动类型与选择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根据个人体质和健康目标，选择适合的运动类型，如有氧运动、力量训练等，以达到最佳锻炼效果。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安全运动原则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强调在运动过程中遵循正确的姿势和技巧，避免过度疲劳和伤害，确保运动的安全性和有效性。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损伤预防机制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损伤预防机制概述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探讨大健康领域中，如何通过科学方法和技术手段，有效预防各类身体损伤的发生，提高公众健康水平。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常见损伤类型及预防措施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分析日常生活中常见的运动损伤、交通事故伤害等类型，并提出相应的预防策略和建议，以减少损伤风险。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损伤康复与健康管理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介绍损伤后的康复治疗方法和健康管理策略，强调早期干预的重要性，以及如何通过合理饮食和锻炼促进身体恢复。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康复训练方法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物理疗法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通过特定的运动和姿势调整，改善患者的肌肉力量和关节活动度，促进身体功能的恢复。常用于骨骼肌肉系统损伤或功能障碍的康复。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作业治疗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专注于提高患者日常生活活动的能力，通过模拟日常任务的训练，帮助患者重新获得自理能力。适用于中风、脑损伤等导致的功能障碍。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言语治疗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针对语言障碍的患者，通过发音训练、语言理解与表达练习，提升其沟通能力。广泛应用于失语症、听力障碍等情况的治疗中。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心理健康维护策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大健康产业概述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健康管理新模式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营养膳食科学化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运动康复实践论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心理健康维护策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中医养生智慧融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智能穿戴设备应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社区健康服务体系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企业健康管理案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压力管理技巧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通过有意识地控制呼吸节奏，达到放松身心的效果。深呼吸和慢呼气能有效减轻压力反应，帮助恢复平静。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呼吸调节法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正念冥想是一种专注于当下的练习方式，通过观察自己的思绪而不加以评判，有助于减少焦虑和提升情绪管理能力。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正念冥想实践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合理安排工作和生活中的时间，避免过度负荷。学会优先处理重要任务，并适当分配休息时间，以保持良好的心理状态。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时间管理策略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情绪调节路径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情绪调节基础理论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情绪调节是个体对情绪体验的管理和改变过程，涉及认知、行为与生理反应的调整。通过学习不同策略，能有效应对和改善不良情绪状态。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常见情绪调节方法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包括深呼吸、冥想、正念等技巧，帮助减轻压力和焦虑。此外，艺术疗法和运动也是有效的情绪调节手段，可促进身心健康和谐。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情绪调节在健康中的作用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良好的情绪调节能力有助于提升生活质量，减少心理疾病风险。同时，它也对身体健康产生积极影响，如增强免疫系统功能，降低慢性疾病发病率。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睡眠优化方案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睡眠质量评估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通过监测睡眠周期、时长等数据，科学评估个体睡眠质量，为优化方案提供依据。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环境改善建议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根据睡眠环境影响，提出调整卧室光线、温度和噪音等措施，创造有利于睡眠的环境。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行为习惯调整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引导形成规律作息时间、避免晚间刺激性活动等健康生活习惯，有效提升睡眠质量。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中医养生智慧融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体质辨识理论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体质辨识概述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体质辨识是根据个体的生理、心理特征，通过科学方法评估体质类型的过程，旨在为健康管理提供个性化指导。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理论发展历史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体质辨识理论自古代中医体质学说发展而来，经过现代医学研究，形成一套系统的辨识体系，广泛应用于健康促进和疾病预防。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主要体质类型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体质辨识将人群分为不同类型，如平和质、气虚质、阳虚质等，每种体质对应不同的健康特征和改善策略，有助于精准健康管理。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经络调理技术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经络调理技术是一种传统中医疗法，通过刺激人体经络达到调节气血、平衡阴阳的作用。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经络调理技术概述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包括推拿、针灸、拔罐等，通过手法或工具作用于特定穴位，促进气血流通，改善健康状况。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主要方法与原理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广泛应用于疼痛管理、康复治疗等领域，疗效显著，但需结合现代医学进行科学评价与优化。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应用与效果评估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节气养生法则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春季养生重点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春季为万物复苏之际，宜养肝护肝。推荐食用新鲜蔬果，如菠菜、柑橘等，同时增加户外活动，促进气血流通。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夏季防暑降温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夏季炎热，需注意防暑降温。建议多饮水，适量饮用绿豆汤、菊花茶等清凉饮品。避免高温时段外出，适当使用空调调节室内温度。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秋季润燥滋阴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秋季干燥，宜润燥滋阴。推荐食用梨、蜂蜜等滋润食品，加强皮肤保湿。适当进行户外运动，增强身体抵抗力，预防秋燥引起的呼吸道疾病。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智能穿戴设备应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健康数据追踪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健康数据收集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采用智能穿戴设备、移动应用等技术手段，实时监测个体生理指标和生活习惯，为健康管理提供精准数据支持。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数据可视化展示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将复杂健康数据转化为直观图表，帮助用户快速理解自身健康状况及变化趋势，促进有效决策。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个性化健康建议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根据个人健康数据追踪结果，提供定制化饮食、运动等建议，引导用户养成良好生活习惯，提升生活质量。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风险预警系统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风险预警系统概述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风险预警系统是用于提前发现和预防潜在风险的机制，它通过数据分析和模型预测来警示潜在的健康威胁。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关键指标监测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监测包括心率、血压等生命体征，以及生活习惯数据，如饮食、运动量，以评估个体健康风险并及时调整。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实时反馈与干预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系统能够根据实时数据提供即时反馈，并通过建议改善方案或紧急通知医疗人员介入，确保快速响应和处理。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大健康产业概述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交互式反馈机制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实时数据监控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通过持续监测用户健康数据，如心率、血压等，及时发现异常情况，为用户提供及时反馈和建议。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个性化健康报告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根据用户的健康数据和行为习惯，生成个性化的健康报告，提供针对性的改善建议和预防措施。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智能提醒服务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系统根据预设的健康目标和计划，自动提醒用户进行相应的活动或改变不良习惯，帮助用户更好地管理自己的健康。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社区健康服务体系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基层医疗联动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基层医疗联动概念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基层医疗联动指的是通过整合资源和优化服务流程，实现基层医疗机构与上级医院之间的有效协作。这种模式旨在提高医疗服务效率，确保患者能够获得及时、高效的诊疗服务。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基层医疗联动的优势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基层医疗联动可以显著提升基层医疗服务水平，缩短患者等待时间，减少医疗资源浪费。同时，通过信息共享和技术合作，促进优质医疗资源的下沉，提高整体医疗服务质量。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实施策略与挑战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实施基层医疗联动需要政策支持、资金投入以及人员培训等多方面的努力。面临的挑战包括资源配置不均、信息系统不完善等问题。解决这些问题需要政府、医疗机构和社会各界的共同努力。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家庭医生制度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家庭医生制度介绍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家庭医生制度旨在通过全科医生提供连续性、综合性的医疗服务，以增强社区健康管理和疾病预防效果。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服务内容与范围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家庭医生服务包括日常医疗咨询、慢性病管理、健康教育等，为居民提供全方位的健康保障。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制度优势分析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实行家庭医生制度有助于提高医疗效率，降低医疗成本，促进医患关系和谐，提升公众健康水平。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健康档案管理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健康档案定义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健康档案是记录个人健康信息的文件，包含病史、体检结果等，用于健康管理和疾病预防。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管理重要性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有效管理健康档案有助于医生了解患者病情，制定个性化治疗方案，提高治疗效果。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数字化趋势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随着信息技术发展，健康档案正逐步实现数字化，便于存储、查询和共享，提升医疗服务效率。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企业健康管理案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员工健康评估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员工健康评估概述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员工健康评估是企业健康管理的重要组成部分，旨在通过定期检测和分析员工的健康状况，及时发现潜在的健康问题。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评估内容及方法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包括身体检查、心理健康测试、职业病风险评估等，采用问卷调查、体检、心理测评等多种方式，确保全面了解员工的健康状况。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评估结果应用与管理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根据评估结果，制定个性化的健康干预措施，如调整工作环境、提供健康咨询、组织健康促进活动等，以改善员工的健康状况。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职场环境优化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职场环境优化意义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职场环境直接影响员工工作效率与身心健康，优化可提升工作满意度，降低离职率，促进企业持续发展。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健康办公空间设计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合理布局办公空间，引入自然光、绿色植物，减少噪音干扰，创造舒适工作环境，有助于减轻员工压力，提高生产力。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心理支持与健康管理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提供心理健康服务，如心理咨询、压力管理培训，定期组织健康检查，构建全面的员工关怀体系，增强团队凝聚力和归属感。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生产力提升策略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健康管理系统优化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通过集成先进的数据分析技术，实现对个人健康数据的实时监控与分析，提供个性化的健康建议。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远程医疗服务扩展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利用互联网和移动通讯技术，提供在线咨询、诊断和远程治疗服务，提高医疗资源的可及性和使用效率。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智能穿戴设备应用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开发和推广集监测、提醒、反馈于一体的智能穿戴设备，增强个体对自身健康状况的管理和干预能力。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未来发展趋势瞻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定义与范畴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大健康定义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大健康是指涵盖身体、心理和社交健康的全面健康管理，旨在提升个体整体福祉。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大健康范畴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大健康包括预防医学、心理健康、营养学和运动科学等多个领域，强调综合干预措施的重要性。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大健康重要性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通过大健康理念的应用，可以有效减少慢性病发病率，提高生活质量，并促进社会的整体健康水平。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技术创新方向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人工智能起源于20世纪50年代，最初目标是构建模拟人类智能的机器。经历符号推理、神经网络等技术演进，现已广泛应用于各个领域。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人工智能起源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深度学习是人工智能的关键技术之一，通过大量数据训练模型，实现图像识别、自然语言处理等功能，推动医疗诊断、自动驾驶等领域进步。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深度学习发展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大数据在健康产业中发挥重要作用，通过分析海量健康数据，预测疾病风险，优化治疗方案，提高医疗服务质量和效率。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大数据应用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跨界融合态势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跨界合作模式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在健康领域，跨界合作成为常态，涵盖医疗、科技、教育等多个行业。通过资源整合与优势互补，共同推进大健康产业发展。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技术融合创新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大数据、人工智能等技术与传统医疗深度融合，实现精准医疗、健康管理等服务升级，提升医疗服务质量与效率。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政策支持引导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国家政策鼓励跨行业合作与技术创新，为健康产业跨界融合提供良好环境。政策引导下，促进资源共享与协同发展。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可持续发展路径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绿色能源转型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推动大健康产业向绿色能源转型，减少对化石燃料的依赖，降低碳排放，实现可持续发展目标。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循环经济模式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引入循环经济理念，优化资源配置，提高资源利用效率，减少废物产生，构建可持续的生产消费体系。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生态友好型产品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研发和推广生态友好型产品，减少对环境的负面影响，提升公众环保意识，促进人与自然和谐共生。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发展现状分析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大健康产业涵盖医疗、健康、养老等领域，随着社会老龄化加剧和健康意识提升，市场规模持续扩大。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大健康产业概述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当前大健康产业发展迅速，但面临资源分布不均、服务模式单一等问题，需探索创新路径以适应市场需求。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发展现状分析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未来大健康产业将朝着智能化、个性化方向发展，结合大数据、人工智能等技术，提供更精准的健康服务。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政策驱动因素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政策背景分析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大健康政策的提出，是基于国家对全民健康的重视和需求，旨在通过政策引导，推动医疗、保健、健康管理等领域的全面发展。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政策驱动要素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包括政府投入增加、法规制度完善、公众健康意识提高等，这些因素共同推动了大健康产业的发展，使其成为国家战略的重要组成部分。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政策实施效果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自政策实施以来，大健康产业得到了快速发展，医疗服务质量提升，健康管理普及率增加，公众健康水平显著提高，有效促进了社会和谐与稳定。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健康管理新模式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预防医学体系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预防医学定义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预防医学是研究如何通过科学方法减少疾病发生、传播和影响，强调健康促进和疾病预防的学科。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预防策略实施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包括疫苗接种、健康教育等措施，旨在提高公众健康意识，降低疾病风险，实现群体健康水平的提升。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公共卫生体系构建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建立完善的公共卫生监测和应急响应机制，保障公共健康安全，有效应对突发公共卫生事件。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数字化监测技术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数字化监测技术概述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数字化监测技术通过传感器和数据分析，实现对个人健康状况的实时监控，为健康管理提供科学依据。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关键技术应用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包括可穿戴设备、远程医疗系统等，这些技术能够持续追踪生理参数，如心率、血压等，及时发现健康风险。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数据安全与隐私保护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在数字化监测过程中，确保个人数据的安全和隐私至关重要。采用加密技术和严格的数据管理政策来保护用户信息。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5522</Words>
  <Application>WPS 演示</Application>
  <PresentationFormat>全屏显示(4:3)</PresentationFormat>
  <Paragraphs>502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2025-09-30T11:30:00Z</dcterms:created>
  <dcterms:modified xsi:type="dcterms:W3CDTF">2025-09-30T11:29:13Z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FB077388399F4AD4BF21E1423F8EE5EB_12</vt:lpwstr>
  </property>
  <property fmtid="{D5CDD505-2E9C-101B-9397-08002B2CF9AE}" pid="3" name="KSOProductBuildVer">
    <vt:lpwstr>2052-12.1.0.22529</vt:lpwstr>
  </property>
</Properties>
</file>