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 type="screen16x9"/>
  <p:notesSz cx="6858000" cy="9144000"/>
  <p:custDataLst>
    <p:tags r:id="rId3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0" Type="http://schemas.openxmlformats.org/officeDocument/2006/relationships/tags" Target="tags/tag1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地理围栏技术解析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7B7"/>
                </a:solidFill>
                <a:latin typeface="微软雅黑" panose="020B0503020204020204" charset="-122"/>
              </a:rPr>
              <a:t>精准定位与区域管控应用</a:t>
            </a:r>
            <a:endParaRPr sz="30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区域划定方法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地理围栏是一种虚拟边界技术，用于在特定区域限制或允许设备和服务的访问。通过GPS定位和地理信息系统，实现对人员或设备的精确控制。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地理围栏概念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根据应用场景不同，地理围栏的划定方法分为静态与动态两种。静态围栏适用于固定位置，动态围栏则根据移动路径实时调整，提供更灵活的安全管理。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划定方法分类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地理围栏广泛应用于城市安防、物流追踪等领域。以某市为例，通过建立电子围栏系统，有效预防了多起安全事故，提升了公共安全管理水平。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应用实例分析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进出状态监测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进出状态实时监测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通过地理围栏技术，系统可实时监控用户或设备的位置信息，准确判断其进出特定区域的状态，提高安全监控的及时性和准确性。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异常行为预警机制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结合进出状态监测数据，系统能够分析并识别潜在的异常行为模式，如非法入侵或未经授权的访问，从而提前发出预警，增强安全防护。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数据驱动的安全决策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利用收集到的进出状态数据，结合大数据分析技术，可以优化安全策略和响应措施，实现基于数据驱动的智能化安全管理决策。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行业应用案例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物流路径管控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物流路径规划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通过地理围栏技术，实时监控车辆和货物的运行轨迹，确保运输路线最优化，减少延误与成本。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风险区域管理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设置特定地理围栏区域，对高风险或敏感区域进行管控，防止未经授权的访问和潜在的安全威胁。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1"/>
            <a:ext cx="3032172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效率提升策略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利用地理围栏数据优化物流调度，实现资源合理分配，提高整体物流效率和响应速度。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畜牧智能放养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技术实现与应用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通过地理围栏技术，实现畜牧放养区域的自动监控和智能管理，有效防止牲畜走失，并提高养殖效率。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数据监控与分析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利用传感器收集动物位置数据，结合大数据分析，实现对动物健康状态的实时监控和行为模式的分析。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安全管理措施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地理围栏系统通过设定安全区域，预防外来干扰和疾病传播，保障畜牧业的稳定发展。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优势价值分析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效率提升维度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优化空间资源利用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地理围栏技术通过精确划定区域，有效管理城市空间资源，提升土地使用效率，减少资源浪费。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增强物流运输效率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利用地理围栏技术对配送路线进行优化，减少无效行驶距离和时间，提高物流行业的作业效率和服务质量。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促进智能交通管理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地理围栏技术与智能交通系统结合，实现车辆自动识别与导航，优化交通流量分配，缓解城市拥堵问题。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安全监管效能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安全监管效能提升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通过地理围栏技术，实现对特定区域的实时监控与管理，有效提高安全监管的效率和效果。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风险预警与应对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利用地理围栏系统，快速识别并响应潜在的安全威胁，确保及时采取预防措施，降低事故发生率。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数据分析与决策支持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收集地理围栏内的数据，进行深入分析，为安全监管提供科学依据和决策支持，优化资源配置。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实施挑战应对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信号干扰处理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信号干扰识别方法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通过分析接收到的信号特征，识别并定位信号干扰源，是处理信号干扰的第一步。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干扰源定位技术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利用先进的信号处理技术，精确定位信号干扰源的位置，为后续的干扰抑制提供依据。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干扰抑制策略实施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根据干扰源的定位结果，采取相应的干扰抑制措施，确保信号传输的稳定性和可靠性。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地理围栏概述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技术实现基础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核心功能模块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行业应用案例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优势价值分析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实施挑战应对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7B7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未来发展趋势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多源数据融合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地理围栏技术通过融合来自GPS、Wi-Fi、蓝牙等多种数据源的信息，实现对用户位置的精确定位和跟踪。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数据源多样性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利用先进的数据处理技术，如云计算和边缘计算，确保多源数据能够实时处理和分析，提升地理围栏系统的响应速度和准确性。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实时数据处理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采用机器学习和深度学习算法，有效整合来自不同数据源的信息，提高地理围栏的精度和可靠性，为用户提供更加精准的服务。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数据融合算法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未来发展趋势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精度持续优化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地理围栏精度优化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通过持续的算法调整和数据更新，提高地理围栏系统的精确性，确保其能够准确识别和限制目标区域。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实时数据处理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利用实时数据分析技术，不断优化地理围栏的定位精度，及时响应环境变化和用户行为，提升系统适应性。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用户反馈机制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建立完善的用户反馈渠道，收集使用中的问题与建议，快速迭代改进地理围栏精度，增强用户体验。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场景深度拓展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41" cy="3627440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地理围栏技术概述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地理围栏是一种基于地理位置的虚拟边界，用于限制或监控特定区域内的活动。通过GPS定位、Wi-Fi信号等手段实现，广泛应用于安全管理等领域。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41" y="1627201"/>
            <a:ext cx="3040541" cy="36274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应用场景深度解析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地理围栏在多个领域有深入应用，如城市管理中用于车辆限行区域划定，以及在个人安全中作为紧急求助定位工具。其精准度和灵活性不断提升。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83" y="1627201"/>
            <a:ext cx="3040532" cy="3627440"/>
          </a:xfrm>
          <a:prstGeom prst="roundRect">
            <a:avLst>
              <a:gd name="adj" fmla="val 9999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未来发展趋势与挑战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随着物联网技术和5G通信的发展，地理围栏将更加智能化和精准化，但同时也面临隐私保护、数据安全等挑战，需不断优化技术与法规配套。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地理围栏概述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定义与原理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地理围栏定义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地理围栏是一种基于地理位置的虚拟边界，用于限制或控制实体在特定区域内的活动。通过GPS定位技术实现，广泛应用于城市管理、物流追踪等领域。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工作原理解析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地理围栏利用GPS定位数据，结合预设的地理坐标，形成虚拟边界。当设备进入或离开该区域时，系统自动触发相应事件，如报警、通知等，实现对目标的动态监控和管理。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应用场景示例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地理围栏技术广泛应用于多个领域，包括城市规划中非法建筑监测、物流配送中的车辆实时跟踪、个人安全中的紧急求助等，有效提升管理效率和安全保障水平。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FFB7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F7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应用场景分类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地理围栏是一种基于地理位置的虚拟边界技术，通过设定特定区域来限制或允许某些活动。常用于移动设备管理、安全监控等领域。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地理围栏定义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6143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地理围栏在零售、物流、公共安全等多个领域有广泛应用。例如，零售商可通过设置地理围栏吸引路过顾客；物流公司利用其优化配送路线；公共安全领域则用于犯罪预防与应急响应。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应用场景分类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地理围栏的实施效果可通过数据收集与分析进行评估，包括参与度、用户行为改变及业务指标提升等。持续优化策略以最大化其价值和效益。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A1607"/>
          </a:solidFill>
          <a:ln w="6350">
            <a:solidFill>
              <a:srgbClr val="FF7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实施效果评估</a:t>
            </a:r>
            <a:endParaRPr sz="21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技术实现基础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定位系统支撑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定位系统概述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定位系统通过接收卫星信号确定设备位置，提供精确坐标数据，广泛应用于导航、监控等领域。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GPS定位技术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GPS利用多颗卫星发送的信号计算地面设备位置，实现全球覆盖和高精度定位。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北斗系统介绍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北斗系统是中国自主研发的卫星导航系统，提供定位、授时等服务，具有区域优势和特色功能。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边界算法设计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边界算法概述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地理围栏的边界算法设计是核心，通过精确定义空间范围，实现对目标对象的有效监控和控制。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常用边界算法类型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包括矩形、圆形、多边形等，每种算法适用于不同场景，选择合适的算法可提高监测效率。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74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9A1607"/>
          </a:solidFill>
          <a:ln w="6350">
            <a:solidFill>
              <a:srgbClr val="FFB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7B7"/>
                </a:solidFill>
                <a:latin typeface="微软雅黑" panose="020B0503020204020204" charset="-122"/>
              </a:rPr>
              <a:t>算法设计原则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考虑准确性、灵活性与计算效率，确保在满足精度要求的同时，适应复杂多变的环境条件。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81F0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7B7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7B7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7D3C"/>
                </a:solidFill>
                <a:latin typeface="微软雅黑" panose="020B0503020204020204" charset="-122"/>
              </a:rPr>
              <a:t>核心功能模块</a:t>
            </a:r>
            <a:endParaRPr sz="4800" b="1" i="0">
              <a:solidFill>
                <a:srgbClr val="FF7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2742</Words>
  <Application>WPS 演示</Application>
  <PresentationFormat>全屏显示(4:3)</PresentationFormat>
  <Paragraphs>256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1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2025-09-30T14:24:00Z</dcterms:created>
  <dcterms:modified xsi:type="dcterms:W3CDTF">2025-09-30T14:23:52Z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3CB51C2AE8DE407AB410ABD452DFAC25_12</vt:lpwstr>
  </property>
  <property fmtid="{D5CDD505-2E9C-101B-9397-08002B2CF9AE}" pid="3" name="KSOProductBuildVer">
    <vt:lpwstr>2052-12.1.0.22529</vt:lpwstr>
  </property>
</Properties>
</file>