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智能外呼革新客户沟通模式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高效触达与精准服务的融合之道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模块功能划分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智能外呼是一种利用人工智能技术自动拨打电话的系统，能够提高沟通效率和客户满意度。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智能外呼定义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包括自然语言处理、语音识别、情感分析等关键技术，确保外呼系统能准确理解和回应用户需求。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核心技能分类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广泛应用于客户服务、市场调研、销售推广等领域，通过自动化流程提升业务效率和用户体验。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数据交互路径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数据交互流程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智能外呼系统通过语音识别和自然语言处理技术，实现与用户间的数据交换，确保通话流畅和高效。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数据存储与管理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系统内置数据库用于存储用户信息及交互记录，采用加密技术确保数据安全，便于后续分析与优化。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实时反馈机制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通过实时监测通话质量与用户反馈，智能外呼系统能即时调整策略，提升用户体验和满意度。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核心优势展现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效率提升效果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自动化拨号功能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智能外呼系统通过自动拨打电话，大幅减少手动拨号时间，提升整体通话效率。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实时数据分析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系统能即时分析通话记录和客户反馈，为后续营销策略提供精准数据支持。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多任务并行处理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智能外呼可同时处理大量呼叫任务，确保资源高效利用，显著提高服务响应速度。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成本节约分析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智能外呼的成本效益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通过自动化技术，智能外呼能够显著降低人力成本，同时提高通话效率，实现成本节约。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人力资源优化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智能外呼系统替代传统人工客服，减少对大量人力的依赖，优化企业资源配置，进一步控制人力成本。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运营效率提升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智能外呼系统通过高效的自动拨打电话和信息处理能力，加快了业务流程，提高了整体运营效率，从而降低了单位业务的运营成本。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实施步骤规划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需求调研阶段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市场需求分析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通过调研不同行业对智能外呼的需求，识别主要应用场景与潜在增长点。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竞争环境评估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分析市场上现有智能外呼解决方案的优缺点，明确自身产品的定位与发展策略。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用户痛点挖掘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深入理解目标客户在使用传统外呼服务中遇到的问题，为产品优化提供依据。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方案部署流程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需求分析阶段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在项目启动之初，首先需对客户需求进行详细分析，包括目标客户群体特性、业务场景和预期效果等，为后续方案设计提供依据。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系统设计与开发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根据需求分析结果，进行智能外呼系统的设计与开发工作。这包括呼叫流程设计、语音识别与合成技术应用、数据库构建等多个环节。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测试与优化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完成系统开发后，需进行全面的测试与评估，确保各项功能符合预期。根据测试反馈进行必要的功能调整和性能优化，以提高用户体验和系统稳定性。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金融领域实践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金融外呼系统应用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在金融领域，智能外呼用于客户通知、产品推广和风险提醒，有效提升服务效率，增强客户体验。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个性化客户服务策略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通过分析客户数据，制定个性化的外呼策略，提高客户满意度和忠诚度，促进业务增长。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风险预警与管理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利用智能外呼技术进行实时风险监控和预警，及时通知客户潜在风险，保障金融安全。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技术原理解析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系统架构设计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核心优势展现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实施步骤规划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电商场景应用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智能外呼是电商场景中应用广泛的技术，通过自动拨打电话实现客户服务和营销推广。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电商外呼系统概述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智能外呼能快速响应客户需求，提供个性化服务，增强客户满意度和忠诚度。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提升客户体验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利用大数据分析客户行为，智能外呼精准推送产品信息，提高营销转化率和效率。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优化营销效果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准确性优化方案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语音识别技术优化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通过深度学习算法提升语音识别的准确率，减少误识别率，确保外呼信息准确传达。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自然语言处理增强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利用NLP技术对用户意图进行更准确的理解与分析，实现个性化、精准的对话内容生成。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反馈机制完善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建立实时反馈系统收集通话数据，不断调整模型参数，以持续提高智能外呼的准确性和效率。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安全性保障措施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采用先进的数据加密算法，确保在传输过程中的语音和文本信息不被非法截取或篡改，有效保护用户隐私。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访问控制机制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实施严格的访问权限管理，只有授权用户才能操作系统，通过身份验证和授权策略，防止未授权访问和操作。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安全审计跟踪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记录所有用户的操作日志，包括登录、通话内容和系统配置更改等，便于事后追踪和审计，及时发现并处理安全问题。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AI融合方向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AI外呼通过人工智能技术实现自动拨打电话，进行客户服务、营销或调查等工作，提高效率和精准度。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AI外呼技术概述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利用先进的语音识别技术，AI能够准确理解并回应人类语言；同时，语音合成技术让机器以自然人声交流，增强用户体验。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语音识别与合成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NLP（自然语言处理）技术使AI外呼系统能解析用户意图，进行有效对话，支持复杂场景下的交互需求，提升服务智能化水平。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NLP在智能外呼中的应用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交互创新展望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智能外呼交互创新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随着人工智能技术的发展，智能外呼系统通过语音识别与自然语言处理技术，实现与客户的高效互动，提升用户体验。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个性化服务体验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智能外呼通过分析客户数据，提供个性化的服务方案，如定制化推荐、精准营销等，增强用户粘性和满意度。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未来智能外呼将融合更多先进技术，如情感计算、多模态交互等，打造更加智能化、人性化的客户服务体验。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智能外呼概述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智能外呼概述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智能外呼是使用人工智能技术自动拨打电话，执行客户沟通、市场调研等任务。通过自然语言处理和机器学习，实现高效、个性化的客户服务。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智能外呼系统融合了语音识别、自然语言处理和机器学习等多种技术，使其能准确理解并回应用户问题，提供定制化服务，提升用户体验。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智能外呼广泛应用于金融、电商、教育等行业，用于客户回访、产品推广、满意度调查等场景。通过自动化流程减少人力成本，提高运营效率。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应用场景介绍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智能外呼广泛应用于客户服务领域，通过自动化电话系统进行客户回访、信息核实和满意度调查等任务。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智能外呼应用场景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在市场营销中，智能外呼用于发送促销信息、产品推介和活动通知，提升品牌曝光率和客户参与度。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营销与推广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智能外呼系统能够自动记录通话内容和客户反馈，帮助企业收集市场数据，为决策提供支持。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数据收集与分析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技术原理解析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语音识别机制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语音识别技术概述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语音识别技术是将人类的语音信号转换为机器可读的文本或命令，是智能外呼系统的关键组成部分。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语音识别算法原理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语音识别主要依赖于声学模型和语言模型的结合，通过深度学习等先进技术提高识别准确率。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语音识别在智能外呼中的应用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语音识别技术使智能外呼能够准确理解用户意图，自动响应并执行相应操作，极大提升服务效率与用户体验。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语义理解流程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语义理解流程概述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语义理解是智能外呼系统的核心，通过分析用户输入的文本或语音，提取关键信息，实现对用户需求的精准把握。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包括自然语言处理、机器学习等技术，通过训练模型提升语义理解的准确性和效率，为用户提供更优质的服务体验。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2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应用于客服、营销等多个领域，但面对复杂语境、多语种等问题，仍需不断优化算法和模型以提升性能。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系统架构设计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2857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2025-09-30T14:52:00Z</dcterms:created>
  <dcterms:modified xsi:type="dcterms:W3CDTF">2025-09-30T14:52:11Z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EA226A46383D40778CEF325EB58FD8C1_12</vt:lpwstr>
  </property>
  <property fmtid="{D5CDD505-2E9C-101B-9397-08002B2CF9AE}" pid="3" name="KSOProductBuildVer">
    <vt:lpwstr>2052-12.1.0.22529</vt:lpwstr>
  </property>
</Properties>
</file>