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地球水循环奥秘解析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自然水资源动态平衡机制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大气环流影响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大气环流是全球范围内空气的大规模运动，对地球水循环系统起着关键作用，影响着降水分布和气候模式。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大气环流概述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季风现象显著影响了亚洲、非洲等地区的水循环，通过季节性风向变化调节区域水资源分配，对农业生产至关重要。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季风与水循环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厄尔尼诺和拉尼娜是太平洋赤道海域水温异常现象，影响全球气候，改变水汽输送路径，进而影响全球降水模式和水循环。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厄尔尼诺与拉尼娜现象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区域间水分调配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区域间水分调配机制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通过跨流域调水工程，实现水资源在区域间的有效调配，解决水资源分布不均问题。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调配技术与方法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采用现代水利工程和智能化管理技术，优化水资源分配，提高调配效率和精准度。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调配效益与挑战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区域间水分调配显著改善了用水条件，但需面对技术和经济等多方面的挑战。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降水形成原理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云滴凝结条件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温度与湿度影响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云滴的形成依赖于环境的温度和湿度，适宜的温差和高湿度条件是凝结成水滴的关键。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凝结核的存在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空气中悬浮的尘埃和其他粒子作为凝结核，促进水汽凝结，形成可见的云滴。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0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大气稳定性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大气的稳定性影响水汽上升和冷却过程，从而影响云滴的形成和云层的发展。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不同类型降雨特征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对流性降雨特征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对流性降雨通常由强烈的垂直气流引起，特点是降水强度大、范围小，常见于热带地区。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层状性降雨特征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层状性降雨由稳定的大气层结造成，降水分布均匀且持续时间长，常见于温带地区。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锋面性降雨特征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锋面性降雨发生在冷暖空气交汇处，降水范围广且持续时间较长，常带来较大降水量。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地表径流分析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河流网络构建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河流网络基本概念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河流网络是由众多河流相互连接形成的复杂系统，包括干流、支流及其汇合点，是水循环中的重要组成部分。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河流网络的地理特征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河流网络具有丰富的地理特征，如河谷、三角洲、河漫滩等，这些结构对水资源分布和利用有重要影响。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河流网络与生态环境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河流网络在维持生态系统平衡中起关键作用，提供栖息地、营养物质输送及调节气候等功能，是生物多样性的重要保障。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地形对流向的影响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地形对水流方向的影响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不同地形如山脉、平原、丘陵等，会影响地表水和地下水的流向，进而影响整个水循环系统。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山地区域的水流特点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在山地区域，由于重力作用和地势起伏，水流通常沿坡面流动，形成明显的径流路径。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平原地区的水流特点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在相对平坦的平原地区，水流受到地形的限制较少，可以较为均匀地向四周扩散，形成广泛的水网。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下渗过程探究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土壤渗透能力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土壤渗透能力定义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土壤渗透能力是指水分通过土壤向下渗透的能力，是评估土壤质量的重要指标之一。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影响因素分析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土壤质地、结构及含水量等因素均会影响渗透能力。砂质土渗透性强，粘性土则较弱。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实际应用探讨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在农业灌溉、城市排水等领域，合理利用土壤的渗透能力可有效减少水资源浪费和环境污染。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水循环基本概念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蒸发环节详解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水汽输送阶段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降水形成原理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地表径流分析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下渗过程探究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植物蒸腾作用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人类活动干预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全球循环模型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气候变化关联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地下水补给方式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地下水补给主要通过降水、地表水渗透等方式实现。这些补给源为地下水提供持续的水量，维持水循环系统的平衡。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地下水补给方式概述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河流、湖泊等地表水体在降雨或蒸发后，部分水分会渗入地下，形成地下水。这一过程对地下水补给至关重要。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地表水渗透补给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降水是地下水的重要补给来源之一。雨水落在地面后，部分会直接蒸发，部分则被土壤和植被吸收，剩余的水分最终汇入地下水系统。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降水补给作用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植物蒸腾作用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生物参与机制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植物蒸腾作用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植物通过叶片进行蒸腾作用，释放水蒸气到大气中，是水循环的重要环节之一。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动物体液调节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动物通过呼吸和排泄过程，将体内多余水分以水蒸气形式排出，参与水循环系统。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微生物分解活动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微生物在土壤和水体中分解有机物质，促进营养物质循环，间接影响水循环。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生态平衡意义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生态平衡定义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生态平衡指生态系统中各组分间相互作用保持相对稳定状态，确保生物多样性和资源循环利用，对维持地球生命系统至关重要。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水循环与生态平衡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水循环是自然调节机制，通过蒸发、降水等过程实现水资源全球分布，支持生态系统运行，维系生态平衡，保障生物生存繁衍。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人类活动影响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过度开发、污染排放等人类活动干扰水循环，破坏生态平衡。需采取可持续措施保护水资源，维护水循环健康运作与生态平衡稳定。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人类活动干预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水利工程建设案例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三峡工程是中国最大的水利工程，位于长江上游。通过建设大坝和水电站，有效控制洪水，同时提供大量清洁能源。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三峡工程概述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南水北调工程是解决中国北方水资源短缺的重大举措。通过跨流域调水，将南方丰富的水资源引入北方，改善了多个省份的用水状况。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南水北调工程细节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小浪底水库位于黄河中游，主要功能包括防洪、防沙及供水。其科学调度系统有效减少了下游地区的洪灾风险，提升了区域水资源利用效率。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小浪底水库功能分析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环境污染应对措施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减少工业污染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通过改进生产工艺和采用环保技术，降低工业生产中有害物质的排放，减轻对水循环系统的负面影响。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加强污水处理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提升城市污水处理设施的效率和覆盖率，确保污水经过严格处理后再排放，以保护水资源免受污染。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提高公众意识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开展环境保护教育活动，增强公众对水循环系统重要性的认识，鼓励采取节水和保护水资源的实际行动。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全球循环模型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海洋陆地交互关系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海洋与陆地的水交换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海洋通过蒸发、降水等过程向陆地输送水分，而陆地的地表水和地下水则最终汇入海洋，形成水循环的基本环节。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潮汐作用影响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潮汐现象是海洋与陆地交互的重要表现，不仅调节沿海生态系统，也影响河流流量和沉积物分布，对生态平衡至关重要。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气候系统的调节器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海洋作为地球最大的储水库，其温度、盐度变化对全球气候系统产生深远影响，调节着大气环流和降水模式。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碳氮元素协同效应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碳氮元素协同效应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碳氮元素的循环过程对生态系统平衡至关重要，其相互影响和协同作用在水循环系统中扮演关键角色。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碳循环机制解析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碳以二氧化碳形式参与大气、地表水体与土壤的交换，通过光合作用等生物化学过程，实现碳元素的循环再生。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氮循环生态意义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氮元素主要经历固氮、氨化、硝化、反硝化等环节，这些过程不仅维持了水体中氮的平衡，还促进了植物生长与生态系统稳定。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水循环基本概念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气候变化关联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极端天气事件频发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极端天气事件定义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极端天气事件指短时间内发生的、对人类社会和自然环境产生重大影响的气象现象，如暴雨、暴雪、高温等。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极端天气频发原因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全球气候变化导致的气温升高、海平面上升等现象，使得极端天气事件的发生频率增加，对人类生活造成严重影响。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应对策略与措施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为减少极端天气带来的影响，需加强气象监测预警系统建设，提升城市基础设施抗灾能力，并推广节能减排等环保措施。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水资源管理策略调整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水资源优化配置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根据地区需求与自然条件，合理分配水资源，确保农业、工业和居民用水的平衡，提高整体用水效率。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节水技术推广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通过采用先进的节水灌溉系统、低流量洁具等措施，减少水资源浪费，提升用水效能，支持可持续发展目标。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法规与政策支持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制定和完善水资源管理相关法律法规，加强水权交易市场建设，鼓励公众参与水资源保护，形成全社会节水的良好氛围。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定义与过程概述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水循环系统定义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水循环系统指地球上水分通过蒸发、凝结、降水等形式在大气、地表和地下之间反复运动的过程，是维持地球生态平衡的重要自然现象。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主要组成部分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水循环系统由蒸发区、凝结区、降水区和地表径流四大部分组成，各部分协同作用，完成水的全球性循环与再分配。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水循环过程概述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水从海洋表面蒸发，形成云团，经冷凝后以降水形式返回地表或海洋，部分水分通过地表径流或地下水渗透再次进入蒸发区，形成一个连续的动态循环体系。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自然驱动力解析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太阳辐射是水循环系统的核心驱动力，通过蒸发和升华过程，将地表水分转化为大气中的水汽。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太阳辐射作用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地球自转导致水汽在大气中分布不均，形成风带和气流，促进水汽的输送和降水的发生。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地球自转影响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地形地貌对水循环有重要调节作用，山地、高原等地形可影响降水量和水汽的再分配。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地形地貌调节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蒸发环节详解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太阳能作用机制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太阳能与水蒸发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太阳辐射是水循环的主要驱动力，通过提高水温促进水体蒸发，转化为水蒸气进入大气。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大气冷凝作用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水蒸气在大气中遇冷凝结，形成云朵和降水，完成从气态到液态的转换，实现水循环的关键环节。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地表径流与地下水补给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降水部分以地表径流形式流向河流湖泊，另一部分渗透土壤，补充地下水库，维持水资源循环再生。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地表水体转化路径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蒸发与凝结过程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地表水体通过阳光加热，水分子获得能量后从液态转为气态，进入大气中形成云层。随后遇冷凝结，以降水形式返回地表或流入其他水体。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地表径流机制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降雨或融雪直接在地表流动，形成径流。这些水流可能汇集成河流、湖泊等水体，或直接补给地下水，是地表水体循环的重要环节。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渗透与地下水补给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部分降水和地表径流渗透至土壤及岩石缝隙中，成为地下水源。地下水在地下流动，为地表水体提供稳定的水源支持，维持水循环系统平衡。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水汽输送阶段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3682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2025-09-30T16:13:00Z</dcterms:created>
  <dcterms:modified xsi:type="dcterms:W3CDTF">2025-09-30T16:12:33Z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C4B65F9E447C418CBB5EEDB19D56CCC5_12</vt:lpwstr>
  </property>
  <property fmtid="{D5CDD505-2E9C-101B-9397-08002B2CF9AE}" pid="3" name="KSOProductBuildVer">
    <vt:lpwstr>2052-12.1.0.22529</vt:lpwstr>
  </property>
</Properties>
</file>