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智能物流革新之路</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科技驱动高效供应链转型</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人工智能决策</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通过深度学习算法，AI能高效规划物流运输路径，减少配送时间，提升整体运输效率。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智能路径规划</a:t>
            </a:r>
            <a:endParaRPr sz="2100" b="1" i="0">
              <a:solidFill>
                <a:srgbClr val="E45E03"/>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利用AI实时分析交通状况和货物需求，动态调整运输计划，确保物流资源最优配置。</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实时调度优化</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AI系统可预测设备故障，提前安排维护，保障物流设备稳定运行，降低意外停机风险。</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预测性维护</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自动化装备集成</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自动化仓库管理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通过自动化装备实现仓库货物的自动存取和分拣，提高仓储作业效率，减少人工成本。</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智能配送系统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采用无人驾驶车辆和无人机等技术，实现货物从仓库到终端用户的快速、准确配送。</a:t>
            </a:r>
            <a:endParaRPr sz="1575" b="0" i="0">
              <a:solidFill>
                <a:srgbClr val="000000"/>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机器人流程自动化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利用机器人执行重复性高、劳动强度大的任务，如打包、搬运等，提升物流作业的智能化水平。</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典型应用场景</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仓储智能管理</a:t>
            </a:r>
            <a:endParaRPr sz="3000" b="1" i="0">
              <a:solidFill>
                <a:srgbClr val="000000"/>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智能仓储系统概述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智能仓储系统通过集成自动化设备与信息技术，实现货物的高效入库、存储与出库管理，显著提升仓库运营效率。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自动化技术应用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引入自动导引车（AGV）、机器人拣选系统等自动化设备，减少人工操作，降低错误率，加速作业流程，提高整体作业效率。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数据驱动决策支持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利用大数据分析技术，对库存状态、销售趋势进行实时监控与预测，为库存管理提供精准数据支持，优化库存配置，降低成本。</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运输路径优化</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路径优化技术概述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通过算法和数据分析，智能物流系统能够自动规划最优运输路线，减少时间和成本。</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实时交通信息应用</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利用GPS和车联网技术，收集并分析实时交通数据，为司机提供最佳行驶方案，避免拥堵。</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多目标优化策略</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综合考虑时间、成本、安全等因素，采用多目标优化模型，实现运输效率和经济效益最大化。</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配送末端创新</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利用先进的导航和识别技术，智能配送机器人能够自主完成包裹的取送任务，提高末端配送的效率和准确性。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智能配送机器人</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无人机配送系统通过空中运输方式，实现快速、精准的末端配送服务，尤其适用于偏远或交通不便地区。</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无人机配送系统</a:t>
            </a:r>
            <a:endParaRPr sz="2100" b="1" i="0">
              <a:solidFill>
                <a:srgbClr val="E45E03"/>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结合物联网技术的智能货架和无人仓库，实现货物自动存取及管理，优化库存控制，提升物流效率。</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智能货架与无人仓库</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供应链协同运作</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实时数据共享机制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在供应链管理中，通过建立实时数据共享平台，实现各环节信息的即时更新和传递，有效提高响应速度和决策效率。</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智能预测与优化技术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利用大数据分析和机器学习技术，对供应链需求进行精准预测，优化库存管理和配送计划，减少资源浪费，提升整体运作效率。</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协同决策支持系统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开发集成化的协同决策支持系统，为供应链各方提供统一的信息平台和决策工具，促进多方协作，共同应对市场变化和挑战。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行业价值体现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效率显著提升</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智能算法优化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通过采用先进的机器学习和深度学习技术，智能物流系统能够实时分析运输数据，自动调整路线和资源配置，显著提高配送效率。</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自动化仓储管理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借助机器人、自动化货架及智能拣选系统，仓库操作实现高度自动化，减少人为错误，同时提升货物处理速度和空间利用率。</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实时追踪与监控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利用物联网技术和GPS定位，智能物流平台能对运输过程中的货物进行实时追踪，及时发现并解决潜在问题，确保物流链条顺畅无阻。</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成本有效降低</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自动化运输系统</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通过集成先进的机器人技术和自动化车辆，实现物流运输的全程自动操作，显著降低人力成本和提高运输效率。</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智能仓储管理</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运用RFID、物联网等技术进行库存管理，实时监控货物位置与状态，减少库存积压，优化仓库空间利用。</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数据分析优化路径</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利用大数据分析预测最佳运输路线和时间，减少无效行驶，节约燃油消耗及时间成本，提升整体物流效率。</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01</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智能物流概述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02</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关键技术支撑</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03</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典型应用场景</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04</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行业价值体现</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05</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实施挑战应对</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06</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服务质量升级</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智能物流利用先进的信息技术和自动化设备，实现物流过程的智能化、高效化，提升整体服务质量。</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智能物流概述</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通过引入物联网、大数据分析等技术，实时监控物流状态，优化运输路线，提高货物配送的准确性和时效性。</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服务质量升级措施</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提供在线追踪、自助服务等便捷功能，增强用户互动体验，收集反馈以持续改进服务质量，满足个性化需求。</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用户体验改善</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资源精准配置</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资源精准配置概述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在智能物流中，资源精准配置指通过数据分析和算法优化，实现人力、物资、运输工具等资源的高效分配。</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数据驱动的决策支持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利用大数据分析技术，实时监控物流流程中的各类资源使用状况，为决策者提供准确的数据支持。</a:t>
            </a:r>
            <a:endParaRPr sz="1575" b="0" i="0">
              <a:solidFill>
                <a:srgbClr val="000000"/>
              </a:solidFill>
              <a:latin typeface="微软雅黑" panose="020B0503020204020204" charset="-122"/>
            </a:endParaRPr>
          </a:p>
        </p:txBody>
      </p:sp>
      <p:sp>
        <p:nvSpPr>
          <p:cNvPr id="6" name="New shape"/>
          <p:cNvSpPr/>
          <p:nvPr/>
        </p:nvSpPr>
        <p:spPr>
          <a:xfrm>
            <a:off x="1774800" y="462379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动态调整与优化策略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根据市场变化和实时需求，动态调整资源配置方案，确保物流过程的高效性和灵活性。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实施挑战应对</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技术标准统一难</a:t>
            </a:r>
            <a:endParaRPr sz="3000" b="1" i="0">
              <a:solidFill>
                <a:srgbClr val="000000"/>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技术标准现状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当前智能物流领域技术标准多样，缺乏统一规范，导致设备兼容性和数据交换困难。</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2171" cy="2898928"/>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标准化挑战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不同企业采用的技术方案各异，难以形成统一的行业标准，影响行业整体效率和协同发展。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9" y="1627200"/>
            <a:ext cx="3032170" cy="2898928"/>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推动标准化进程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加强政府与企业间的合作，制定并推广通用技术标准，促进智能物流行业健康有序发展。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数据安全防护策</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数据加密技术应用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在智能物流中，数据加密技术是保护信息不被非法访问的重要手段。通过使用高级加密标准(AES)等技术，确保数据传输和存储的安全性。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访问控制机制建立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实施严格的访问控制策略，确保只有授权人员才能访问敏感数据。采用角色基于访问控制（RBAC）模型，增强数据安全防护的有效性。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定期安全审计与监控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对智能物流系统中的数据进行定期的安全审计和实时监控，及时发现并解决安全隐患。利用自动化工具提高审计效率和准确性。</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人才队伍培养路</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当前智能物流领域对具备先进物流管理知识与技能的人才需求日益增长，特别是在自动化、数据分析等方面。</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物流管理人才需求</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为适应智能物流的发展趋势，需定期对员工进行技术培训，包括物联网应用、大数据分析等，以提升整体技术水平和创新能力。</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技术培训与发展</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推动物流、信息技术、人工智能等多学科交叉融合的教育模式，培养具有综合能力的智能物流人才，满足行业多元化发展需求。</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跨学科人才培养</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基础设施适配性</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智能物流基础设施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智能物流基础设施是实现高效物流管理的关键，包括智能仓储系统、自动化分拣设备和物联网技术。这些设施通过实时数据处理和优化算法，提高货物处理速度和准确性。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基础设施适配性重要性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基础设施的适配性对于智能物流系统的顺利运行至关重要。不同地区和环境需要定制化的解决方案，以确保系统的稳定性和效率。</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技术与基础设施的协同发展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随着人工智能、大数据等技术的发展，智能物流基础设施也在不断升级。技术的不断进步为基础设施提供了新的功能和改进空间，推动物流行业向更高效、更智能的方向发展。</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未来发展趋势</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全链路数字化</a:t>
            </a:r>
            <a:endParaRPr sz="3000" b="1" i="0">
              <a:solidFill>
                <a:srgbClr val="000000"/>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数字化仓储管理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通过物联网技术实现仓库实时监控，提高库存准确性与操作效率，减少人力成本。</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智能配送系统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利用大数据分析预测需求，优化配送路线，缩短配送时间，提升客户满意度。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全链路可视化追踪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从采购到交付全过程透明化，确保货物信息实时更新，增强供应链透明度与可控性。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绿色低碳转型</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绿色低碳技术应用</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智能物流通过采用先进的绿色低碳技术，如电动车辆、太阳能驱动设备等，显著降低碳排放，推动行业向可持续发展转型。</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能源消耗优化</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利用智能算法和数据分析，智能物流有效管理运输过程中的能源消耗，实现路线规划最优化，减少无效行驶和等待时间，从而节约能源。</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包装材料循环利用</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推广使用可回收或生物降解材料进行货物包装，结合智能管理系统追踪包装流向，实现包装材料的循环再利用，减少资源浪费。</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智能物流概述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人机协作深化</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人机协作模式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智能物流领域，人机协作模式通过机器人与人类员工协同工作，实现高效作业。这种模式不仅提高了工作效率，也降低了人力成本。</a:t>
            </a:r>
            <a:endParaRPr sz="1575" b="0" i="0">
              <a:solidFill>
                <a:srgbClr val="000000"/>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协作技术应用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在智能物流中，协作技术包括机器视觉、自然语言处理等，使机器人能够更好地理解人类指令，并执行复杂任务。这些技术的应用大大提升了物流系统的整体性能。</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随着技术的不断进步，人机协作将更加深入。未来的智能物流系统将更加智能化和自动化，实现更高效的物流管理和配送服务。</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生态体系构建</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智能物流生态体系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构建智能物流生态体系，通过物联网、大数据等技术，实现物流信息透明化和高效化，提升整体供应链的响应速度与服务质量。</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关键技术支撑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智能物流依赖于云计算、AI分析等核心科技支持，这些技术不仅提高了物流效率，还优化了资源配置，降低了运营成本。</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生态协同发展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智能物流生态系统内各参与方需紧密合作，包括物流企业、电商平台及终端用户，共同推动技术创新与应用，促进行业健康发展。</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定义与内涵</a:t>
            </a:r>
            <a:endParaRPr sz="3000" b="1" i="0">
              <a:solidFill>
                <a:srgbClr val="000000"/>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智能物流概念解析</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智能物流是利用物联网、大数据和人工智能等技术，实现物流过程的自动化和智能化管理。通过实时监控与数据分析，优化运输路线和仓储管理，提高物流效率。</a:t>
            </a:r>
            <a:endParaRPr sz="1575" b="0" i="0">
              <a:solidFill>
                <a:srgbClr val="000000"/>
              </a:solidFill>
              <a:latin typeface="微软雅黑" panose="020B0503020204020204" charset="-122"/>
            </a:endParaRPr>
          </a:p>
        </p:txBody>
      </p:sp>
      <p:sp>
        <p:nvSpPr>
          <p:cNvPr id="5" name="New shape"/>
          <p:cNvSpPr/>
          <p:nvPr/>
        </p:nvSpPr>
        <p:spPr>
          <a:xfrm>
            <a:off x="981860" y="2570603"/>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核心技术要素</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智能物流涵盖多种关键技术，包括自动识别技术、无线射频识别(RFID)、云计算及大数据分析等。这些技术共同支撑起智能物流系统的高效运作。</a:t>
            </a:r>
            <a:endParaRPr sz="1575" b="0" i="0">
              <a:solidFill>
                <a:srgbClr val="000000"/>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应用场景拓展</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智能物流不仅应用于快递配送、仓储管理，还拓展到供应链管理、跨境物流等领域。通过技术融合与创新应用，持续推动物流行业向智能化转型。</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784809"/>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发展历程梳理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智能物流的概念起源于20世纪90年代，随着互联网和信息技术的发展，逐步演变为现代物流体系的重要组成部分。</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智能物流起源</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从最初的条形码扫描到如今的物联网、大数据和人工智能的应用，智能物流的技术进步不断推动行业效率和服务质量的提升。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技术发展轨迹</a:t>
            </a:r>
            <a:endParaRPr sz="2100" b="1" i="0">
              <a:solidFill>
                <a:srgbClr val="E45E03"/>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当前，智能物流已广泛应用于电商、制造业、医药等多个领域，未来将更加注重自动化、智能化和绿色环保的发展，以适应不断变化的市场需求。</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应用现状与未来趋势</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核心特征解析</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智能物流核心特征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智能物流通过集成先进技术，实现货物自动跟踪、优化配送路径，提高运输效率与准确性，降低成本。</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自动化设备如AGV、无人机等在物流中的广泛应用，显著提升分拣、搬运速度和准确性，减少人力依赖。</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数据驱动决策支持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利用大数据分析预测需求趋势，优化库存管理，确保资源有效配置，提升供应链响应速度和灵活性。</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关键技术支撑</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物联网感知层</a:t>
            </a:r>
            <a:endParaRPr sz="3000" b="1" i="0">
              <a:solidFill>
                <a:srgbClr val="000000"/>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物联网感知层概述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物联网感知层通过各种传感器技术，实现对物流环节中物品状态、位置及环境的实时感知，为智能物流提供数据基础。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包括RFID技术用于物品标识与追踪，GPS定位技术确保货物位置准确，环境传感器监测温度、湿度等条件，保障物流质量。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数据融合处理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收集的多源异构数据需进行融合处理，通过数据分析和挖掘，优化物流路径规划，提升仓储管理效率，实现智能化决策支持。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大数据分析应用</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数据收集与整合</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通过物联网技术，实现从运输车辆、仓库到配送中心的全方位数据采集，并进行有效整合，为后续分析提供基础。</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预测模型构建</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利用机器学习技术，根据历史数据和实时信息，构建物流需求预测模型，优化库存管理和运输计划，提升物流效率。</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实时监控与调度</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应用大数据技术对物流过程进行实时监控，结合智能算法动态调整运输路线与速度，确保物流服务的高效与准确。</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4399</Words>
  <Application>WPS 演示</Application>
  <PresentationFormat>全屏显示(4:3)</PresentationFormat>
  <Paragraphs>394</Paragraphs>
  <Slides>32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2025-09-30T14:54:00Z</dcterms:created>
  <dcterms:modified xsi:type="dcterms:W3CDTF">2025-09-30T14:53:35Z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55C0B032CDD54BDEABC66EA120A5B397_12</vt:lpwstr>
  </property>
  <property fmtid="{D5CDD505-2E9C-101B-9397-08002B2CF9AE}" pid="3" name="KSOProductBuildVer">
    <vt:lpwstr>2052-12.1.0.22529</vt:lpwstr>
  </property>
</Properties>
</file>