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地心奥秘深度探析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揭开地球核心未知领域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高温高压环境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地心探索中，科学家面临极端的高温高压环境。这些条件对设备和材料构成巨大挑战，要求具备耐高温、抗压特性的技术解决方案。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高温高压环境概述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采用特殊合金材料和先进冷却技术是应对高温高压的主要策略。通过这些技术，可以有效保护探测器免受极端环境影响，确保任务顺利进行。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技术应对策略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在真正进入地心之前，科学家会进行大量的实验和计算机模拟测试，以验证技术和设备的可靠性。这些测试是确保任务成功不可或缺的步骤。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实验与模拟测试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钻探设备局限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钻探设备的技术限制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当前钻探设备在地心探索中面临多项技术挑战，如高温高压环境下的稳定性、精确度和耐用性问题，这些因素制约了其应用范围和效果。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钻探深度的瓶颈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尽管科技不断进步，但受限于材料强度和设计限制，现有钻探技术难以达到地球核心的深处。这直接影响了对地心物质的直接获取和研究。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数据获取与处理难题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深部钻探过程中，数据传输和处理存在较大难度。信号衰减和干扰问题导致数据丢失或失真，这对后续的分析和研究提出了更高的技术要求。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科学发现成果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岩层样本解析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岩层结构解析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通过对地心岩层的样本分析，揭示其内部矿物组成和结构特征，为理解地球内部构造提供关键信息。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岩石成因研究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探索不同类型岩石的形成过程，包括火成岩、沉积岩和变质岩，揭示地质历史中的重大事件。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岩层年代测定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利用放射性同位素定年技术，对岩层样本进行年代测定，帮助重建古地质时期的时间框架。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地幔物质特性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地幔物质组成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地幔主要由硅酸盐矿物构成，包含铁、镁等元素。其结构复杂，对理解地球内部动力学至关重要。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地幔温度特性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地幔温度随深度增加而升高，最高可达约1500°C。高温环境影响物质状态和流动特性。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地幔流动机制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通过地震波分析，发现地幔存在大规模的对流运动。这种流动对板块构造活动和地质过程有直接影响。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未来研究方向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新型探测技术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新型探测技术概述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随着科技发展，新型探测技术如地震波、电磁波探测等被广泛应用于地心探索，提高了地球内部结构的研究精度。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地震波探测技术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利用地震波在不同介质中的传播速度和反射特性，科学家能够绘制出地球内部的详细结构图，揭示地壳、地幔、地核等层次的信息。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电磁波探测技术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通过发射和接收高频电磁波，电磁波探测技术可以穿透地表深入地下，为研究地热活动、矿产资源分布提供重要数据支持。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跨学科合作模式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多学科团队构建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跨学科合作模式强调地质学家、物理学家和工程师等专家共同参与，确保地心探索计划的科学性和实用性。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技术融合与创新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通过整合地球物理学、遥感技术和人工智能等前沿科技，提高地心数据收集的效率与准确性，推动探索进程。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资源共享与优化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跨学科合作促进资源（如设备、资金）的共享与优化配置，实现成本效益最大化，加速地心研究进展。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应用前景展望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能源开发潜力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地心能源概述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地心能源是指地球内部蕴藏的热能资源，包括地热能和核聚变能。这些能源具有巨大的开发潜力，是人类未来能源供应的重要方向。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地热能应用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地热能是一种清洁、可再生的能源，主要用于发电和供暖。通过钻井提取地下热水或蒸汽，可以实现地热能的有效利用，减少对传统化石燃料的依赖。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核聚变前景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核聚变能是未来能源领域的终极目标，其原料丰富且无放射性废物。虽然目前技术尚未成熟，但科学家正努力推进研究，期待在不久的将来实现可控核聚变。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地心探索概述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历史探索历程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技术挑战分析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科学发现成果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未来研究方向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应用前景展望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伦理安全考量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典型案例解析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模拟实验展示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科普教育推广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地质灾害预警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地质灾害预警系统通过监测地质活动和环境变化，实时分析数据，提前预测可能发生的灾害，如地震、滑坡等，为防灾减灾提供科学依据。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地质灾害预警系统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预警信息通过电视、广播、互联网等多种渠道迅速传播，确保公众能够及时获取预警信息，采取有效措施避险，减少灾害造成的损失。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预警信息传播方式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随着科技的进步，预警技术正向着更高精度、更快速的方向发展。利用大数据、人工智能等先进技术，提高预警的准确性和时效性，为地质灾害防控提供有力支持。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预警技术发展趋势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伦理安全考量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生态影响评估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地心探索的生态影响概述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探讨地心探索活动对地球生态环境的潜在影响，包括地质结构变化、生物多样性影响及气候变化等方面。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地质结构变化的生态效应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分析地心探索中钻探等活动导致的地质结构变化，如何影响地表生态系统和地下水循环系统。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生物多样性保护策略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针对地心探索可能带来的生态破坏，提出相应的生物多样性保护措施和可持续性管理建议。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可控性保障措施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设备可靠性测试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在地心探索任务中，所有关键设备需通过严格的环境适应性和耐压测试，确保其在极端条件下稳定运行。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数据备份与恢复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实施多重数据备份策略，确保重要科研数据在意外情况下能迅速恢复，保障研究连续性和完整性。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应急预案制定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针对可能遇到的技术故障或环境异常，预先设计详尽的应急响应方案，包括快速故障诊断与修复流程。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典型案例解析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科拉超深井项目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科拉超深井项目是冷战期间苏联发起的一个科学探索任务，旨在通过钻探地球深处来研究地心结构和地球物理学。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科拉超深井项目概述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科拉超深井从1970年开始施工，直至1994年停止。在钻探过程中遇到了高温、高压等极端地质条件，展现了人类对未知的探索精神。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项目实施过程与挑战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科拉超深井最终钻达了12,262米，创造了当时最深的人造洞穴纪录。该项目不仅加深了我们对地球内部结构的理解，也促进了相关科技的发展。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项目成果与影响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莫霍面钻探计划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莫霍面钻探计划简介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该计划旨在通过钻探技术深入地球内部，直接研究地壳与地幔之间的莫霍面性质。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关键科学目标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探索莫霍面的组成、结构及其对地球内部动力学的影响，为理解板块构造理论提供直接证据。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实施挑战与技术突破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面临极端高温高压环境及设备耐久性问题，需开发新型耐高温材料和强化钻探技术。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模拟实验展示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数字孪生建模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数字孪生建模简介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数字孪生技术通过创建物理实体的虚拟副本，实现对地心环境的精确模拟与分析，为探索提供数据支撑。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利用先进的传感器和数据处理技术，实时收集地质信息，通过算法优化模型，提升地心探索的精准度与效率。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随着计算能力的增强和数据分析技术的突破，数字孪生建模将在地心探索中发挥越来越重要的作用，推动科研进步。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极端条件复现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极端环境模拟技术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通过高科技设备和实验方法，精确复现地心极端条件，如高温高压，为科学研究提供可靠数据支持。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材料性能测试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在模拟的地心环境中测试各种材料，评估其在极端条件下的稳定性和耐久性，为深地探索提供关键材料选择依据。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生命科学实验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利用极端条件复现技术开展生命科学实验，研究微生物、植物等生物在地心环境下的生存机制与适应性。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地心探索概述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科普教育推广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公众认知提升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公众认知现状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目前，公众对地心探索的认知有限，主要源于媒体报道和科普书籍。这种认知往往局限于表面现象，缺乏深入的科学理解。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提升认知途径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通过举办科普讲座、展览和互动体验活动，可以有效提高公众对地心探索的兴趣和认知。此外，利用社交媒体平台传播相关知识也是重要手段。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教育体系作用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在教育体系中融入地心探索的相关内容，可以从小培养孩子们的科学兴趣和探索精神。这有助于形成长期的科学素养和认知提升。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青少年科创实践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青少年科创实践概述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青少年科创实践指通过科学实验、项目研究等方式，培养青少年创新思维与实践能力，为地心探索等前沿领域储备人才。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关键技能培养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重点培养数据分析、问题解决及团队合作等关键技能，助力青少年在地心探索中发挥重要作用，推动科研进步。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实践项目举例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如模拟地心环境实验、地震预测模型构建等，通过这些项目让青少年亲身体验科研过程，增强对地心探索的兴趣与理解。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地球内部结构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地球内部结构概述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地球从外到内依次为地壳、地幔和核心，每一层都有独特的物理特性和地质活动。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地壳的组成与特点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主要由硅酸盐岩石构成，厚度不均，平均约30公里，是人类生活的主要场所。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地幔与核心的特征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地幔分为上地幔和下地幔，核心包括外核液态铁和内核固态铁。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研究意义与价值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地心探索不仅有助于理解地球内部结构，还能揭示地球形成和演化的历史，为地质学、地球物理学等领域提供重要数据。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地心探索的重要性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通过地心探索，科学家能够获得前所未有的地下数据，这些数据将推动地球科学的进步，促进相关理论的发展和新技术的应用。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科学研究的新突破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地心探索对矿产资源的勘探和能源的开发具有重大意义，有助于发现新的资源储备，提高资源利用效率，促进经济发展。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资源勘探与开发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历史探索历程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早期理论假说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古代地心说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古希腊哲学家如亚里士多德提出的地心说，认为地球是宇宙中心，天体绕地旋转，此理论持续影响中世纪欧洲思想。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日心说的兴起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哥白尼提出日心说，颠覆传统地心观念，认为太阳而非地球位于宇宙中心，引发科学革命并改变人类对宇宙的认知。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现代地心探索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随着科技发展，通过地震波探测、卫星观测等手段，科学家不断探索地球内部结构，揭示地心奥秘，推动地质学进步。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钻孔实验进展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钻孔实验目标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通过在地心进行钻孔实验，旨在直接获取地球内部的物质样本和温度数据，以深入理解地球的物理结构和动力学过程。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技术与设备进展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采用先进的钻探技术和耐高温材料，如金刚石钻头和隔热保护层，确保在极端条件下进行有效采样并保持仪器完整性。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当前实验成果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目前，钻孔实验已成功穿透地表以下数千米，取得初步地质样本，为研究地球内部结构提供了珍贵数据，推动了对地球内部机制的认识。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技术挑战分析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3898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2025-10-01T03:55:00Z</dcterms:created>
  <dcterms:modified xsi:type="dcterms:W3CDTF">2025-10-01T03:54:27Z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E675483840BC4E5E9EC08FB5B991FC08_12</vt:lpwstr>
  </property>
  <property fmtid="{D5CDD505-2E9C-101B-9397-08002B2CF9AE}" pid="3" name="KSOProductBuildVer">
    <vt:lpwstr>2052-12.1.0.22529</vt:lpwstr>
  </property>
</Properties>
</file>