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趣味小游戏畅玩指南</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轻松解锁欢乐新体验</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色彩搭配方案</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色彩搭配需考虑色轮、对比度和饱和度，以营造和谐视觉效果。运用互补色增强视觉冲击力，同色系搭配则带来统一感。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色彩搭配原则</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不同颜色能引起人们不同的情绪反应。暖色调如红、橙给人热情活力感，而蓝、绿则传达宁静放松的信息。选择合适色彩可影响用户情绪。</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色彩心理效应</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展示具体产品或项目中的色彩搭配实例，说明如何通过巧妙配色提升用户体验和品牌形象。分析成功与失败的案例，提炼设计经验。</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色彩应用案例</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角色造型设计</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角色设计原则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在游戏开发中，角色设计需遵循一致性、辨识度和创新性原则，确保角色形象与游戏主题紧密相连，同时具备独特魅力，吸引玩家注意力。</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色彩与造型搭配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角色的色彩选择应考虑视觉冲击与情感表达，造型设计则需体现角色性格及背景故事，通过细节处理增强角色的立体感和真实感，提升玩家沉浸体验。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动态效果运用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利用动画技术赋予角色生动表情和动作，如眨眼、微笑或攻击姿态，不仅丰富角色表现力，还能增加游戏的互动性和趣味性，提升玩家参与度。</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关卡规划策略</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难度梯度设置</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难度梯度定义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难度梯度是游戏设计中的一种策略，通过设置不同级别的挑战任务，使玩家在逐步提升技能的同时，获得成就感和乐趣。</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分级标准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根据玩家的技能水平，将游戏难度划分为初级、中级和高级等级别。每个级别都有针对性的任务和奖励，以适应不同玩家的需求。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43" cy="36274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动态调整机制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引入动态难度调整机制，根据玩家在游戏中的表现实时调整难度。这种机制可以保持游戏的新鲜感和挑战性，同时避免玩家感到过于挫败或无聊。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场景转换节奏</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场景转换定义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指游戏过程中，从一个场景平滑过渡到另一个场景的过程，影响玩家的沉浸感和游戏体验。</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节奏控制技巧</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通过合理安排场景切换的时间、频率和方式，创造流畅的游戏体验，避免突兀或拖沓的感觉。</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影响因素分析</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包括故事进展、角色行动、环境变化等，合理分析这些因素有助于优化场景转换的节奏。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音效氛围营造</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背景音乐选择</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游戏背景音乐的重要性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背景音乐在提升游戏体验中扮演关键角色，能够增强情感投入，调节玩家情绪，创造沉浸式环境。</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选择合适音乐的策略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根据游戏风格、情节和目标受众挑选合适的背景音乐。考虑音乐的旋律、节奏与氛围，确保与游戏内容和谐一致。</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音乐版权与合法使用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选用背景音乐时需注意版权问题，优先选择授权免费或已购买版权的音乐素材，避免侵权风险。</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特效音适配性</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特效音适配性概念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特效音适配性指游戏音效与游戏场景、角色动作的协调一致性，增强玩家沉浸感和体验。</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提升游戏吸引力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通过精确的特效音适配，可以显著提升游戏的吸引力，使游戏体验更加丰富和真实。</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优化用户体验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合理设计特效音能优化用户操作反馈，提高游戏操作的准确性和效率，从而提升整体用户体验。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数据埋点分析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用户行为追踪</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用户行为追踪概述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通过分析用户在游戏内的行为模式，理解其偏好和习惯，为优化游戏体验提供数据支持。</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关键行为指标</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识别并跟踪如点击频次、停留时长等关键行为指标，以评估用户对不同游戏元素的反应。</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追踪技术应用</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利用数据分析工具和技术，实时追踪用户行为，为个性化推荐和功能改进提供依据。</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游戏概述与定位</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机制设计原理</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视觉风格塑造</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关卡规划策略</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音效氛围营造</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数据埋点分析</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社交传播模块</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商业化路径</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测试调优流程</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6B6"/>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运营维护方案</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留存率优化点</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合理调整游戏难度，确保新手玩家能够轻松上手，同时为高级玩家提供挑战，以提升用户留存率。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游戏难度设置</a:t>
            </a:r>
            <a:endParaRPr sz="2100" b="1" i="0">
              <a:solidFill>
                <a:srgbClr val="FFB6B6"/>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增加好友系统与团队协作模式，鼓励玩家之间互动交流，增强游戏的社区感和粘性。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社交互动功能</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定期推出新关卡、角色或活动，保持游戏的新鲜度和吸引力，激发玩家持续回归的兴趣。</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定期更新内容</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07</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社交传播模块</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分享激励机制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分享激励机制简介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分享激励机制是一种通过奖励用户分享行为来促进产品或服务传播的策略，有效增加品牌曝光度和用户粘性。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设计原则与目标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在设计分享激励机制时，需明确激励目标（如增加用户参与度、提升品牌认知等）并遵循公平、透明的原则，确保所有参与者都能获得正面体验。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实施策略与案例分析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分享激励机制的实施可采取积分兑换、优惠券发放等形式，结合具体案例分析其效果，为后续优化提供数据支持。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排行榜体系</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排行榜分类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根据游戏类型和难度，将排行榜分为多个类别，如休闲、竞技等，以便玩家根据自己的兴趣选择挑战。</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实时更新机制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排行榜采用实时更新机制，确保每位玩家的排名都能即时反映其在游戏中的最新成绩，增加游戏的公平性和竞争性。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奖励与激励</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排行榜设有丰富奖励，如虚拟货币、道具等，以激发玩家积极性；同时，定期举办特殊活动，为高排名玩家提供额外奖励。</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08</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商业化路径</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内购道具设计</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设计多样内购道具，如增强角色能力、解锁新关卡等，丰富游戏体验，增加玩家购买意愿。</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道具种类与功能</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根据道具价值及市场定位，合理设定价格区间，平衡游戏盈利与用户体验，确保长期吸引力。</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价格策略制定</a:t>
            </a:r>
            <a:endParaRPr sz="2100" b="1" i="0">
              <a:solidFill>
                <a:srgbClr val="FFB6B6"/>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定期评估道具效果，根据玩家反馈调整属性或新增道具，保持游戏新鲜感和竞争力。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更新与优化周期</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广告植入方式</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植入广告策略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广告植入策略包括在游戏场景、角色对话及任务中巧妙加入品牌信息，以自然方式吸引玩家注意。</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道具与奖励</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通过在游戏中提供具有品牌标识的道具和奖励，增强玩家对品牌的认同感和记忆度，实现品牌曝光。</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活动联动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结合节日或特殊事件，推出限时活动，如品牌主题关卡或合作任务，利用热点提升广告效果和参与度。</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09</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测试调优流程</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漏洞排查方法</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代码审查法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通过人工或工具对游戏代码进行逐行检查，识别可能的逻辑错误、性能瓶颈或安全漏洞，是一种直接而有效的漏洞排查方法。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单元测试法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针对游戏中的独立模块或函数编写测试用例，确保每个部分都能按预期工作。通过自动化测试发现潜在的缺陷和异常情况。</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2"/>
            <a:ext cx="3040503" cy="362742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渗透测试法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模拟黑客攻击行为，从外部角度探索游戏的防御弱点。这种方法可以帮助发现未被内部团队注意到的安全漏洞。</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平衡性调整</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游戏平衡性概念</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游戏平衡性指不同玩家在相同条件下有平等获胜机会，通过调整角色属性、技能等确保游戏公平。</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平衡性调整策略</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包括增减角色能力值、修改道具效果等，目的是创造公平竞争环境，提升游戏体验和玩家满意度。</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持续平衡性优化</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游戏发布后需定期监测数据，根据玩家反馈调整平衡性，确保长期稳定发展，满足玩家需求。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游戏概述与定位</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10</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运营维护方案</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版本更新计划</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版本更新内容概览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介绍新版本的主要内容，包括新增功能、修复的Bug以及优化的用户界面。旨在为用户提供一个更流畅和高效的使用体验。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更新时间与方式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明确新版本的发布日期及更新途径，如通过官方网站下载或应用市场自动更新。确保用户能够及时获取并体验最新版本的游戏。</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兼容性与支持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说明新版本对不同设备和操作系统的支持情况，以及是否提供历史数据的迁移选项。保证所有用户都能在新版本中得到良好的游戏体验。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客服响应机制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35697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客服响应时间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客服响应时间是衡量客户服务效率的关键指标，通常定义为客户发起请求到客服首次响应的时间间隔。快速响应不仅能提升客户满意度，还能有效减少客户的等待焦虑感，增强客户对品牌的忠诚度。</a:t>
            </a:r>
            <a:endParaRPr sz="1575" b="0" i="0">
              <a:solidFill>
                <a:srgbClr val="FFFFFF"/>
              </a:solidFill>
              <a:latin typeface="微软雅黑" panose="020B0503020204020204" charset="-122"/>
            </a:endParaRPr>
          </a:p>
        </p:txBody>
      </p:sp>
      <p:sp>
        <p:nvSpPr>
          <p:cNvPr id="5" name="New shape"/>
          <p:cNvSpPr/>
          <p:nvPr/>
        </p:nvSpPr>
        <p:spPr>
          <a:xfrm>
            <a:off x="4430015"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问题处理机制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问题处理机制包括问题识别、分类、分配和解决四个环节。通过建立标准化流程，可以确保每个客户的问题都能得到及时且有效的解决。此外，定期回顾和优化处理机制，有助于不断提升服务质量。</a:t>
            </a:r>
            <a:endParaRPr sz="1575" b="0" i="0">
              <a:solidFill>
                <a:srgbClr val="FFFFFF"/>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客户反馈系统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客户反馈系统用于收集和分析客户对服务的意见和建议。通过设置便捷的反馈渠道，如在线问卷、电话回访等，企业能够及时了解客户需求，持续改进服务，进而提高客户满意度和忠诚度。</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核心玩法简介</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核心玩法简介</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游戏的核心玩法是玩家通过操控角色在虚拟环境中进行探索和互动，完成设定的任务和挑战。</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操作方式</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游戏提供多种操作方式，包括触控、摇杆和键盘鼠标等，以适应不同玩家的操作习惯和偏好。</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目标与奖励</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游戏中设定了明确的目标和奖励机制，玩家通过完成任务和挑战来获得经验和奖励，提升角色能力和解锁新内容。</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目标用户画像</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针对热爱游戏的年轻人，特别是寻求休闲娱乐的白领和学生，设计了这款小游戏，以满足他们在紧张工作学习之余放松心情的需求。</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目标用户群体</a:t>
            </a:r>
            <a:endParaRPr sz="2100" b="1" i="0">
              <a:solidFill>
                <a:srgbClr val="FFB6B6"/>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通过市场调研发现，年轻用户偏好简单易上手且具有趣味性的游戏，因此本游戏以轻松愉快的氛围吸引用户，同时提供社交互动功能增强用户体验。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用户需求洞察</a:t>
            </a:r>
            <a:endParaRPr sz="2100" b="1" i="0">
              <a:solidFill>
                <a:srgbClr val="FFB6B6"/>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游戏采用创新的玩法结合经典元素，旨在为用户提供新颖的游戏体验。注重用户反馈，不断优化界面设计和操作流程，确保游戏既美观又实用。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游戏设计理念</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机制设计原理</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交互逻辑框架</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游戏交互逻辑设计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游戏交互逻辑是游戏设计的核心，它决定了玩家如何与游戏世界互动。优秀的交互逻辑能提升游戏的趣味性和沉浸感，使玩家获得更好的游戏体验。</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用户行为分析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通过对用户在游戏中的行为进行分析，可以深入了解玩家的需求和偏好。这些数据有助于优化游戏设计，提升用户满意度，增加用户粘性。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反馈机制构建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反馈机制是游戏交互的重要组成部分，它能让玩家及时了解自己的游戏状态。有效的反馈机制可以提高玩家的参与度和成就感，促进游戏的持续发展。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奖励反馈系统</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奖励机制设计原则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奖励机制应基于用户行为和成果，确保公平性与激励作用。设计时需考虑奖励的即时性和长期性，以促进用户持续参与。</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反馈系统的实施策略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实施有效的反馈系统，通过正面强化提升用户积极性。同时，结合负面反馈引导用户改进，形成闭环的优化过程。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42" cy="36274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奖励内容与形式多样化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奖励内容应涵盖物质、精神等多方面，形式上可包括积分、徽章、排行榜等。多样化的奖励能更好地满足不同用户的需求。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视觉风格塑造</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3894</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2025-09-30T11:47:00Z</dcterms:created>
  <dcterms:modified xsi:type="dcterms:W3CDTF">2025-09-30T11:46:28Z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13E36C4E0CC1449B8E4C5703CCE899AA_12</vt:lpwstr>
  </property>
  <property fmtid="{D5CDD505-2E9C-101B-9397-08002B2CF9AE}" pid="3" name="KSOProductBuildVer">
    <vt:lpwstr>2052-12.1.0.22529</vt:lpwstr>
  </property>
</Properties>
</file>