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智能座舱革新出行体验</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人机交互与智慧驾驶融合</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芯片算力基础</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智能座舱芯片是实现车辆智能化的核心组件，它集成了多种处理单元，为驾驶辅助、娱乐信息系统等提供强大算力支持。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智能座舱芯片概述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随着自动驾驶技术的发展，对芯片算力的需求日益增加。高算力的芯片能更快处理大量数据，提升智能座舱的响应速度和安全性。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芯片算力重要性</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未来智能座舱芯片将向更高性能、更低功耗方向发展，采用先进制程技术和异构计算架构，以满足复杂应用场景下的性能需求。</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算力技术趋势</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功能应用场景</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驾驶辅助集成</a:t>
            </a:r>
            <a:endParaRPr sz="3000" b="1" i="0">
              <a:solidFill>
                <a:srgbClr val="FFFFFF"/>
              </a:solidFill>
              <a:latin typeface="微软雅黑" panose="020B0503020204020204" charset="-122"/>
            </a:endParaRPr>
          </a:p>
        </p:txBody>
      </p:sp>
      <p:sp>
        <p:nvSpPr>
          <p:cNvPr id="4" name="New shape"/>
          <p:cNvSpPr/>
          <p:nvPr/>
        </p:nvSpPr>
        <p:spPr>
          <a:xfrm>
            <a:off x="1558800" y="3011879"/>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驾驶辅助集成概述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驾驶辅助集成是将多项先进技术整合到汽车的智能座舱中，旨在提高驾驶安全性、舒适性和便利性。通过集成摄像头、雷达、传感器等设备，实现对车辆周围环境的实时监测和分析。</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包括自动泊车、车道保持、自适应巡航控制等功能，这些技术通过人工智能算法处理大量数据，确保车辆在各种驾驶条件下都能保持稳定和安全。</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随着自动驾驶技术的发展，驾驶辅助集成将更加智能化和自动化，未来的智能座舱将能够实现更高级别的辅助驾驶功能，如完全自动驾驶。</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娱乐生态拓展</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智能座舱娱乐系统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智能座舱娱乐系统通过整合多媒体播放、在线视频等功能，为用户提供沉浸式的车内娱乐体验。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语音交互功能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利用先进的语音识别技术，用户可通过语音指令控制音乐播放、导航等，提高驾驶安全性和便捷性。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个性化内容推荐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系统根据用户喜好和习惯，自动推荐音乐、电台和视频内容，实现个性化服务，提升用户体验。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健康管理方案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实时健康监测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智能座舱配备多种传感器，实时监测驾驶员及乘客的生命体征，如心率、血压等，确保出行安全。</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个性化健康建议</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根据监测数据，智能座舱能提供饮食、运动等个性化健康建议，帮助用户维持良好健康状况。</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紧急医疗援助</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在检测到严重健康问题时，智能座舱自动联系医疗机构并发送定位信息，争取黄金救援时间。</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用户体验设计</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个性化配置策略</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用户界面个性化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根据用户偏好定制座舱界面，包括颜色、布局及功能模块的个性化设置，提升用户体验和满意度。</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环境感知调整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利用摄像头和传感器实时监测驾驶环境和车内情况，自动调整座椅位置、空调温度等配置，确保最佳舒适度。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健康监测与调节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集成健康监测系统，根据驾驶员生理状态自动调节座舱内环境，如调整座椅、通风及音乐播放，以优化驾驶体验。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场景化服务模式</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个性化驾驶体验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通过分析驾驶者习惯，智能座舱提供定制化服务，如自动调整座椅和音乐播放列表，提升驾驶舒适性和便利性。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环境感知与交互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利用先进的传感器技术，智能座舱实时监测车内外环境，实现语音控制、手势识别等多模态交互，增强人机互动体验。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安全辅助系统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集成多项主动安全技术，如疲劳检测、车道保持辅助等，智能座舱有效预防事故，保障驾乘人员安全。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无感化操作逻辑</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无感化操作定义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无感化操作指用户在智能座舱内进行操作时，无需明显感知到操作行为，系统自动识别并执行指令。</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实现技术路径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通过融合语音识别、手势控制等多模态交互技术，结合深度学习算法优化，实现对用户意图的精准捕捉与快速响应。</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用户体验优势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无感化操作提升了驾驶安全性，减少了驾驶员分心情况，同时增强了交互便捷性和舒适性，使驾驶体验更加智能化。</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行业发展趋势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智能座舱概述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关键技术支撑</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功能应用场景</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用户体验设计</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安全隐私保障</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07</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典型落地案例</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08</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未来演进方向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自动驾驶协同</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自动驾驶协同是指通过车辆间以及与道路基础设施的通信与协作，实现车辆安全、高效的自动驾驶。它依赖于先进的通信技术、数据处理能力和算法模型。</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自动驾驶协同概述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自动驾驶协同的实现依赖于多种关键技术，包括V2X通信、高精度地图、感知融合等。这些技术共同作用，确保车辆能够实时获取环境信息并做出最佳决策。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关键技术应用</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随着5G、云计算等技术的不断发展，自动驾驶协同将变得更加智能和高效。未来，它将在提高交通安全性、降低能耗等方面发挥重要作用，引领交通行业的变革。</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车联网深度融合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车联网技术概述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车联网通过无线通信技术，实现车辆与外部环境及车辆之间的信息交互，提高驾驶安全性和交通效率。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智能座舱融合趋势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随着5G和物联网技术的发展，智能座舱与车联网深度融合，提供个性化服务和更高效的驾驶体验。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安全与隐私保护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在车联网深度融合中，加强数据安全和用户隐私保护至关重要，确保信息传输的安全性和可靠性。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元宇宙新形态</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元宇宙与智能座舱</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探讨元宇宙概念如何融入智能座舱设计，通过虚拟现实、增强现实等技术，打造沉浸式乘车体验。</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交互体验革新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分析元宇宙技术在智能座舱中的应用，如语音交互、手势控制等，提升用户交互体验和驾驶安全性。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未来出行展望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预测元宇宙对智能座舱未来发展的影响，探讨可能的新技术趋势和应用场景，为未来出行提供新思路。</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安全隐私保障</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数据加密机制</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数据加密机制概述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数据加密机制是智能座舱中用于保障用户隐私和数据安全的重要技术，通过加密算法对敏感信息进行保护。</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常用加密算法介绍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包括对称加密和非对称加密两大类，前者速度快适合大量数据传输，后者安全性高但处理速度较慢，适用于少量数据交换。</a:t>
            </a:r>
            <a:endParaRPr sz="1575" b="0" i="0">
              <a:solidFill>
                <a:srgbClr val="FFFFFF"/>
              </a:solidFill>
              <a:latin typeface="微软雅黑" panose="020B0503020204020204" charset="-122"/>
            </a:endParaRPr>
          </a:p>
        </p:txBody>
      </p:sp>
      <p:sp>
        <p:nvSpPr>
          <p:cNvPr id="6" name="New shape"/>
          <p:cNvSpPr/>
          <p:nvPr/>
        </p:nvSpPr>
        <p:spPr>
          <a:xfrm>
            <a:off x="7301229" y="3011879"/>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数据加密在智能座舱中的应用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实现车载通信、导航等服务中的数据传输安全，防止未经授权的访问和数据泄露，提升用户信任度和使用体验。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权限管控体系</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权限管控体系是智能座舱安全的重要组成部分，通过设置用户权限来确保数据和操作的安全性。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权限管控体系概述</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根据用户角色和操作需求，合理分配权限，实现精细化管理，防止信息泄露和误操作。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权限分配原则</a:t>
            </a:r>
            <a:endParaRPr sz="2100" b="1" i="0">
              <a:solidFill>
                <a:srgbClr val="00FFF8"/>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实时监控权限使用情况，定期进行审计，及时发现并处理违规行为，保障系统安全稳定运行。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权限监控与审计</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合规认证标准</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智能座舱合规认证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智能座舱需通过严格的安全和隐私标准，包括ISO/SAE等国际规范，确保用户数据安全及系统稳定运行。</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核心合规认证标准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涵盖功能安全、网络安全和数据保护等方面，确保智能座舱在设计、开发和运营过程中符合相关法规要求。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合规认证流程与挑战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包括需求分析、风险评估、测试验证等步骤，面临技术更新快、标准复杂等挑战，需持续优化以保持领先地位。</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典型落地案例</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高端车型实践</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高端车型智能座舱</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高端车型采用先进的智能座舱技术，通过集成多种功能和设备，提供卓越的用户体验。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语音控制技术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高端车型的智能座舱配备语音控制系统，用户可以通过语音指令实现车辆控制、导航等功能。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2171"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个性化定制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高端车型的智能座舱支持个性化定制，用户可以根据个人喜好调整座椅、音响等配置。</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经济型适配方案</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经济型座舱定义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经济型智能座舱旨在为预算有限的消费者提供高性价比的汽车智能驾驶体验，通过精简配置和优化成本控制实现功能与价格的最佳平衡。</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核心组件选择</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在经济型座舱设计中，选用成本效益高的核心组件如基础版导航系统、简约风格的人机交互界面和必要的安全辅助功能，确保用户体验的同时控制成本。</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成本控制策略</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实施有效的成本控制策略，包括批量采购原材料、优化生产流程及采用性价比高的技术方案，以实现经济型座舱的低价位同时保持必要性能。</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智能座舱概述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概念车前瞻探索</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概念车定义解析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概念车作为汽车设计前沿探索，展示未来汽车技术与设计理念。通常不量产，旨在启发技术创新和消费趋势。</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概念车前瞻价值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概念车通过前瞻性设计，预示汽车行业发展趋势，引领消费者期待。对汽车制造商而言，是品牌形象提升和技术储备的重要手段。</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智能座舱概念车案例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例如宝马i8概念车，集成了高效动力系统、先进驾驶辅助技术和创新内饰设计，体现了智能座舱的未来愿景，推动智能交通发展。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未来演进方向</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AI自主学习能力</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自主学习能力概述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AI自主学习能力指机器在没有人为干预的情况下，通过算法和大数据分析自我优化和提升的能力。该能力使智能座舱能够持续学习用户习惯，提供个性化服务。</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核心算法应用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自主学习依赖于多种算法，包括强化学习、深度学习等。这些算法通过模拟人类学习过程，使智能座舱能自动调整系统配置，适应不同驾驶环境和用户需求。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实际应用案例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在智能座舱中，AI自主学习能力已应用于语音识别、导航优化、环境感知等领域。例如，通过分析用户偏好，智能座舱可自动调整座椅位置和空调设置，提升用户体验。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情感交互突破</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情感识别技术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通过语音、面部表情等多模态数据，智能座舱能够准确捕捉并理解乘员的情感状态，提供个性化服务。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情绪反应系统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结合情感识别结果，智能座舱可自动调整车内环境，如播放适宜音乐、调节灯光和温度，以提升驾乘体验。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交互界面优化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利用自然语言处理技术，智能座舱能实现流畅的人机对话，支持语音控制，增强用户互动的便捷性和趣味性。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全域智能生态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多模态交互技术</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通过整合语音、视觉和触觉等多种感知方式，实现与用户的自然交流。该技术提升了人机交互的直观性和便捷性。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个性化服务定制</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根据用户习惯和偏好，智能座舱提供定制化的服务体验。从娱乐到导航，每项功能都旨在满足个体需求。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环境自适应调节</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系统能够根据外部环境变化自动调整车内环境，包括温度、光线及座椅位置等，创造最舒适的乘坐氛围。</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智能座舱概述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智能座舱指集成多种先进技术的汽车内部空间，以提升驾驶体验和安全性为核心目标。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技术组成与应用</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包括语音识别、手势控制和环境感知等技术，广泛应用于自动驾驶辅助系统，提高车辆智能化水平。</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发展趋势与未来展望</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随着物联网和5G技术的发展，智能座舱将实现更深层次的互联互通，为驾乘者提供更加个性化的服务。</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发展历程脉络</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智能座舱概念源于20世纪90年代，随着汽车电子化、网络化的发展，逐步引入更多智能化元素。</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智能座舱起源</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包括初期的车载信息系统，到中期的多媒体交互系统，再到如今的全自动驾驶系统，技术不断革新。</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关键发展阶段</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目前，智能座舱已广泛应用于高端车型，通过集成多种传感器和人工智能算法，实现高度个性化和自动化的驾驶体验。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当前应用现状</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核心价值体现</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提升驾驶体验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智能座舱通过集成先进人机交互技术，实现驾驶员与车辆间无缝沟通，大幅提升驾驶的便捷性和乐趣。</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增强安全性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利用AI和大数据分析，智能座舱能实时监测驾驶环境和行为，提供预警及辅助决策，有效预防交通事故。</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个性化定制服务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根据用户习惯和偏好，智能座舱自动调整车内环境设置，如座椅位置、温度控制等，确保每位乘客都能享受到最舒适的驾乘体验。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关键技术支撑</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人机交互界面</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触控交互界面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通过高灵敏度触控屏，实现直观操作，提升用户体验，支持多点触控技术，适应多种手势操作。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语音识别系统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利用先进的语音识别技术，实现自然语言交互，支持多方言识别与理解，提高驾驶安全性和便利性。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视觉交互体验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采用高清显示屏和增强现实技术，提供丰富的车辆信息和导航指引，增强驾驶者对车辆状态的感知能力。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多模态融合技术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多模态融合技术概述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多模态融合技术通过整合视觉、听觉、触觉等多种传感器信息，实现人车环境的智能交互与协同控制，提升驾驶安全性和舒适性。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核心技术与应用</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包括语音识别、手势控制、视线追踪等，广泛应用于导航、娱乐、安全辅助等领域，为驾驶员提供更加便捷和个性化的驾驶体验。</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随着人工智能和传感技术的不断进步，多模态融合技术将更加智能化、人性化，成为智能座舱发展的重要方向。</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4545</Words>
  <Application>WPS 演示</Application>
  <PresentationFormat>全屏显示(4:3)</PresentationFormat>
  <Paragraphs>404</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2025-10-01T04:29:00Z</dcterms:created>
  <dcterms:modified xsi:type="dcterms:W3CDTF">2025-10-01T04:32:04Z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35EA1855E80F4F3BA0BB904456A84459_12</vt:lpwstr>
  </property>
  <property fmtid="{D5CDD505-2E9C-101B-9397-08002B2CF9AE}" pid="3" name="KSOProductBuildVer">
    <vt:lpwstr>2052-12.1.0.22529</vt:lpwstr>
  </property>
</Properties>
</file>