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智启未来建造新纪元</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数字赋能建筑产业升级</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2025/09/30</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大数据决策端</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在智能建造中，大数据技术通过实时采集和分析施工现场的数据，为决策提供依据，包括材料消耗、施工进度等关键信息。</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数据收集与处理</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决策支持系统利用大数据分析结果，辅助管理人员进行更精准的规划和调度，提高项目执行效率和资源利用率。</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决策支持系统</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通过持续监测和分析项目数据，智能建造系统能够及时发现潜在风险并采取措施，确保项目安全顺利进行。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风险预警与管理</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典型实施流程</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数字化设计阶段</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数字化设计流程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数字化设计是智能建造的核心环节，通过计算机辅助设计（CAD）技术，实现建筑信息模型（BIM）的创建与管理，提高设计精度和协同效率。</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参数化设计应用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参数化设计利用算法驱动的建筑设计方法，能够快速响应设计变更，优化设计方案，广泛应用于复杂建筑形态的创新设计中。</a:t>
            </a:r>
            <a:endParaRPr sz="1575" b="0" i="0">
              <a:solidFill>
                <a:srgbClr val="FFFFFF"/>
              </a:solidFill>
              <a:latin typeface="微软雅黑" panose="020B0503020204020204" charset="-122"/>
            </a:endParaRPr>
          </a:p>
        </p:txBody>
      </p:sp>
      <p:sp>
        <p:nvSpPr>
          <p:cNvPr id="6" name="New shape"/>
          <p:cNvSpPr/>
          <p:nvPr/>
        </p:nvSpPr>
        <p:spPr>
          <a:xfrm>
            <a:off x="7301229" y="3011879"/>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虚拟现实与增强现实技术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VR与AR技术在数字化设计阶段提供沉浸式体验，设计师可实时查看设计方案的空间效果，有效提升决策效率与准确性。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智能化生产环节</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智能生产技术应用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通过引入机器人、自动化设备和智能控制系统，实现生产线的自动化与智能化改造，提高生产效率和产品质量。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数据分析优化流程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利用大数据分析和机器学习算法，对生产数据进行深入挖掘，以识别生产瓶颈和优化生产流程，实现资源的高效配置。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实时监控系统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部署先进的传感器和监控设备，实现生产过程的实时监控与数据采集，确保生产安全并及时响应生产过程中的任何异常情况。</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智慧化施工管理</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智慧化施工管理概述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智慧化施工管理利用现代信息技术，优化施工流程、提高工程质量和效率。通过集成BIM、IoT等技术，实现施工过程的全面数字化与智能化。</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关键技术应用</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包括建筑信息模型（BIM）、物联网（IoT）技术、大数据分析和云计算平台。这些技术共同作用，实现施工现场实时监控、资源高效配置和风险预警。</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实施效益分析</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智慧化施工管理显著提升项目管理效率，降低成本，缩短工期，并提高工程安全性和质量。同时，促进行业数字化转型，增强企业竞争力。</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优势价值体现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效率显著提升</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智能建造技术概述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智能建造利用信息技术、自动化设备实现建筑过程的高效与精准，涵盖设计、施工到运维全过程。</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提升项目管理效率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通过集成BIM技术和AI算法，智能建造能优化资源分配，减少项目延误，显著提高管理效率和决策质量。</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增强施工安全与质量控制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智能建造应用传感器和实时监控系统，确保施工安全，同时通过数据驱动的质量评估方法，提升整体工程质量。</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质量精准可控</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质量控制技术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通过先进的传感器和数据分析，智能建造能够实时监测和控制施工质量，确保每个环节都达到高标准。</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误差检测与纠正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采用高精度测量技术和算法，智能建造系统能够在早期发现施工中的误差，并自动调整以纠正这些错误，减少返工。</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持续性能监控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智能建造利用物联网技术对建筑结构进行持续监控，分析其性能数据，预测潜在问题，从而提前采取措施保障建筑的安全性和稳定性。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成本有效降低</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成本优化策略实施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通过精细化管理与技术创新，智能建造在材料采购、施工流程中实现成本有效降低，提高项目经济效益。</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资源高效利用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借助先进技术监控资源使用情况，智能建造确保人力、物资和设备得到最优化分配，减少浪费，降低成本。</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数字化项目管理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应用BIM技术进行项目规划与管理，实现成本控制与进度跟踪的实时性，提前发现并解决潜在问题，避免额外开支。</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面临挑战分析</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智能建造概述</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核心技术支撑</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典型实施流程</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优势价值体现</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面临挑战分析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标准体系缺失</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智能建造领域缺乏统一的标准体系，导致项目执行过程中技术规范、质量要求不一，影响整体发展。</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标准体系现状</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标准体系的缺失增加了项目管理复杂性，降低了施工效率，同时也限制了新技术的推广应用和行业的整体进步。</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缺失的影响分析</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建议从国家层面制定智能建造标准体系，明确技术规范和应用指南，促进行业健康有序发展，提升国际竞争力。</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构建建议方案</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人才结构断层</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人才结构断层现状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随着智能建造技术的快速发展，行业对高技能人才的需求激增。当前，传统建筑人才与新兴智能建造技术人才之间存在显著的技能和知识断层，导致行业面临严重的人才短缺问题。</a:t>
            </a:r>
            <a:endParaRPr sz="1575" b="0" i="0">
              <a:solidFill>
                <a:srgbClr val="FFFFFF"/>
              </a:solidFill>
              <a:latin typeface="微软雅黑" panose="020B0503020204020204" charset="-122"/>
            </a:endParaRPr>
          </a:p>
        </p:txBody>
      </p:sp>
      <p:sp>
        <p:nvSpPr>
          <p:cNvPr id="5" name="New shape"/>
          <p:cNvSpPr/>
          <p:nvPr/>
        </p:nvSpPr>
        <p:spPr>
          <a:xfrm>
            <a:off x="1774800" y="3089496"/>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影响与挑战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人才结构的断层直接影响了智能建造项目的质量和效率。缺乏具备先进技术知识和实践经验的人才，使得项目难以达到预期目标，并增加了成本。同时，这也限制了行业的创新能力和发展潜力。</a:t>
            </a:r>
            <a:endParaRPr sz="1575" b="0" i="0">
              <a:solidFill>
                <a:srgbClr val="FFFFFF"/>
              </a:solidFill>
              <a:latin typeface="微软雅黑" panose="020B0503020204020204" charset="-122"/>
            </a:endParaRPr>
          </a:p>
        </p:txBody>
      </p:sp>
      <p:sp>
        <p:nvSpPr>
          <p:cNvPr id="6" name="New shape"/>
          <p:cNvSpPr/>
          <p:nvPr/>
        </p:nvSpPr>
        <p:spPr>
          <a:xfrm>
            <a:off x="1774800" y="4984198"/>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解决方案与建议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为缓解人才结构断层问题，建议加强高校与企业的合作，开设更多与智能建造相关的课程和专业。此外，提供在职培训和继续教育机会，帮助现有从业人员提升技能，以适应行业发展的需求。</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98419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数据安全风险</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数据泄露风险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智能建造项目涉及大量敏感数据，如设计图纸、施工进度等，若保护不当，易被非法获取或篡改，给项目带来损失。</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网络安全威胁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随着物联网技术在智能建造中的广泛应用，设备连接增多，网络攻击面扩大，存在被黑客入侵和控制的风险。</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隐私信息泄露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智能建造过程中收集的个人和企业信息如未妥善保管，可能遭受泄露，侵犯用户隐私权益，影响企业声誉。</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未来发展趋势</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全生命周期集成</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全生命周期管理概念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全生命周期集成是智能建造的关键，涵盖从设计到拆除的全过程。通过数据共享和流程优化，实现项目的高效管理和资源最优配置。</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关键集成技术应用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采用BIM、IoT等先进技术，全生命周期集成能够实时监控项目进展，自动更新信息，确保各阶段协同工作，提高决策效率和准确性。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实施效益与挑战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通过全生命周期集成，可显著提升项目管理质量与效率，降低成本和风险。然而，技术整合、人员培训及数据安全等问题仍需解决。</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人机协同作业</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人机协同是人工智能与人类在工作环境中相互配合，共同完成任务的一种作业模式，旨在提升作业效率和质量。</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人机协同定义</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利用先进的传感技术和数据分析，实现机器对环境的实时感知与响应，增强决策支持能力，促进高效的人机交互。</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关键技术应用</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随着技术进步，人机协同将向更高智能化、自主化方向发展，进一步拓宽应用领域，为智能建造提供强大动力。</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未来发展趋势</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绿色低碳转型</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绿色低碳材料应用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在建筑施工中采用可再生或低碳排放的建筑材料，如竹材、再生混凝土等，减少对环境的负面影响。</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节能减排技术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利用节能设备和系统优化能源使用效率，包括智能照明、高效暖通空调等技术，降低建筑能耗。</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可再生能源集成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将太阳能、风能等可再生能源技术融入建筑设计中，实现自给自足的能源供应体系，促进可持续发展。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智能建造概述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定义与内涵</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智能建造概念</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智能建造是利用现代信息技术，实现建筑全生命周期的智能化管理，提升建设效率与质量。</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技术融合应用</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通过大数据、云计算和物联网等技术，实现建筑设计、施工及运维的自动化与智能化。</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创新发展趋势</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智能建造推动行业向绿色、高效、安全方向发展，成为未来城市建设的重要趋势。</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发展历程脉络</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智能建造的概念首次提出于20世纪90年代，其核心在于利用信息技术和自动化技术实现建筑行业的智能化。</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智能建造的起源</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从最初的数字化设计到现今的BIM应用，以及3D打印和机器人施工等技术革新，智能建造技术不断推动行业进步。</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发展历程概览</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随着物联网、大数据和人工智能等技术的发展，智能建造将更加注重系统集成和数据分析能力，实现更高效、环保的建筑生产方式。</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未来趋势展望</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行业应用现状</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行业应用现状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智能建造技术在建筑行业的应用日益广泛，通过集成先进的信息技术和自动化设备，实现了设计、施工到管理的全面智能化。</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核心技术应用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当前智能建造中广泛应用的核心技术包括BIM技术、3D打印、无人机监测等，这些技术大大提高了建筑效率和质量，降低了成本。</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随着技术的不断进步，智能建造将继续向更高层次发展，如增强现实（AR）在施工现场的应用将更加普遍，为施工管理带来革新。</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核心技术支撑</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BIM技术应用</a:t>
            </a:r>
            <a:endParaRPr sz="3000" b="1" i="0">
              <a:solidFill>
                <a:srgbClr val="FFFFFF"/>
              </a:solidFill>
              <a:latin typeface="微软雅黑" panose="020B0503020204020204" charset="-122"/>
            </a:endParaRPr>
          </a:p>
        </p:txBody>
      </p:sp>
      <p:sp>
        <p:nvSpPr>
          <p:cNvPr id="4" name="New shape"/>
          <p:cNvSpPr/>
          <p:nvPr/>
        </p:nvSpPr>
        <p:spPr>
          <a:xfrm>
            <a:off x="1558800" y="1627201"/>
            <a:ext cx="3040541" cy="3947988"/>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BIM技术简介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BIM（Building Information Modeling）技术，通过创建建筑物的三维数字模型，集成设计、施工及运维信息，实现建筑全生命周期管理。</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41" y="1627202"/>
            <a:ext cx="3040553" cy="3947988"/>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BIM在智能建造中的作用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BIM技术在智能建造中发挥关键作用，通过提高设计精度和效率，优化施工流程，提升项目管理水平，实现资源节约和环境保护。</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3" y="1627201"/>
            <a:ext cx="3040542" cy="3947988"/>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BIM技术应用案例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多个大型建设项目已成功应用BIM技术，如上海中心大厦、北京大兴国际机场等，显著提升了工程质量和建设效率，展示了BIM的巨大潜力和价值。</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物联网感知层</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物联网感知层概述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物联网感知层是智能建造系统的基础，负责收集和传输物理世界的数据。通过各种传感器，实现对建筑环境的实时监控与数据分析。</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关键技术应用</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物联网感知层采用多种传感器技术，如环境监测、结构健康诊断等，确保数据准确采集。这些技术的应用提升了建筑管理的智能化水平。</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未来发展趋势</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随着技术进步，物联网感知层将更加精准和高效。未来的发展方向包括低功耗设备、大数据分析和人工智能融合，进一步优化智能建造系统。</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3633</Words>
  <Application>WPS 演示</Application>
  <PresentationFormat>全屏显示(4:3)</PresentationFormat>
  <Paragraphs>306</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2025-09-30T11:15:00Z</dcterms:created>
  <dcterms:modified xsi:type="dcterms:W3CDTF">2025-09-30T11:14:27Z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1157E1BA1C674B4793CD221F4FBC6A73_12</vt:lpwstr>
  </property>
  <property fmtid="{D5CDD505-2E9C-101B-9397-08002B2CF9AE}" pid="3" name="KSOProductBuildVer">
    <vt:lpwstr>2052-12.1.0.22529</vt:lpwstr>
  </property>
</Properties>
</file>