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 type="screen16x9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全景视角深度解析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E45E03"/>
                </a:solidFill>
                <a:latin typeface="微软雅黑" panose="020B0503020204020204" charset="-122"/>
              </a:rPr>
              <a:t>全局态势立体呈现</a:t>
            </a:r>
            <a:endParaRPr sz="30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数据采集方式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数据采集是数据分析的基础，通过收集大量数据可以更准确地预测趋势和模式，为决策提供科学依据。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数据采集的重要性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包括问卷调查、网络爬虫、传感器等手段，每种方法都有其适用范围和优缺点，需根据具体情况选择合适的方法。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常用数据采集方法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注意数据的来源可靠性、隐私保护以及数据的完整性和准确性，确保采集过程中遵循法律法规和伦理规范。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数据采集的注意事项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建模渲染流程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建模流程概述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建模渲染是创建虚拟世界的关键步骤，包括从概念设计到细节实现的全过程，涉及多种软件工具和技术。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渲染技术要点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渲染技术决定了最终图像的质量，涵盖光照、材质、阴影等方面，需掌握高级渲染技巧以提升视觉效果。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模型优化实践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模型优化旨在提高渲染效率与质量，通过减少多边形数量、合理设置纹理等方法，确保在不牺牲效果的前提下提升性能。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价值优势分析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决策支持作用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决策支持系统定义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决策支持系统通过整合数据与分析工具，辅助决策者高效制定策略，提升决策质量和执行效率。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核心功能展示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包括数据收集、处理及模型预测等，为决策提供科学依据，增强决策的客观性和准确性。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2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应用领域拓展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广泛应用于企业管理、医疗诊断、金融分析等多个领域，有效解决复杂问题，推动行业发展。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可视化效能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可视化效能定义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可视化效能指通过图形、图表等形式，将复杂数据转化为直观易懂的视觉信息，提高信息传递效率和接收者的理解速度。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提升决策效率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利用可视化技术呈现关键数据和趋势，帮助决策者快速把握核心要点，减少分析时间，增强决策的准确性与时效性。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增强记忆与理解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视觉元素如色彩、形状的组合能有效吸引注意力，加强信息的记忆点，使抽象概念易于理解和记忆，促进知识的深入吸收。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典型案例剖析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智慧城市案例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新加坡智慧城市实践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新加坡通过整合信息技术、大数据和物联网，实现城市管理的智能化，包括交通、能源和公共安全等多个领域。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韩国首尔智能交通系统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首尔采用先进的ITS技术，优化交通流量，减少拥堵，同时提升公共交通服务效率，为市民提供便捷的出行体验。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荷兰阿姆斯特丹智慧水管理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阿姆斯特丹利用传感器和数据分析技术，有效监控和管理水资源，确保供水安全，并提高污水处理和循环使用的效率。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文旅融合实例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文旅融合概念解析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文旅融合是指文化和旅游的深度结合，通过创新模式和活动，实现资源共享、优势互补，推动文化与旅游产业共同发展。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实例一：丽江古城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丽江古城以其独特的纳西族文化和历史建筑吸引游客，将传统文化融入旅游体验中，促进文化遗产保护与旅游业的双赢发展。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实例二：故宫文创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故宫博物院通过开发具有故宫特色的文创产品，如文具、服饰等，成功将传统文化元素与现代生活相结合，提升文化传播力和市场影响力。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发展趋势展望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交互技术创新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交互技术概述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交互技术涉及用户与系统或设备之间的互动方式，包括触摸屏、语音识别等。其目标是提高用户体验和操作效率。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创新趋势分析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随着科技发展，交互技术创新呈现出多样化趋势，如虚拟现实、增强现实等新兴技术的应用，不断拓展人机交互的边界。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应用场景探讨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交互技术广泛应用于教育、医疗、娱乐等多个领域，通过提升交互体验，促进了各行业的创新与发展。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全景图概念解析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应用领域展示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技术实现原理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价值优势分析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典型案例剖析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发展趋势展望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制作要点指南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常见问题应对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多维数据融合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数据融合技术通过整合来自不同来源的多维数据，提高数据分析的准确性和效率。广泛应用于图像处理、遥感探测及医疗影像等领域。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数据融合技术概述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包括数据采集、预处理、特征提取、融合算法选择和应用等步骤。确保数据质量的同时，有效提升信息的综合价值。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多维数据处理流程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如在智能交通系统中，通过融合车辆位置、速度及路况信息，实现实时交通流量控制和事故预警，显著提高道路使用效率和安全性。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融合算法的应用实例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制作要点指南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比例尺度把控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比例尺度的重要性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比例尺度是全景图中的关键元素，通过合理设置，可以有效传达视觉信息和空间关系，增强观者的沉浸感。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确定比例尺度的方法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确定比例尺度需要综合考虑图像内容、观看距离等因素，采用科学的比例方法，如黄金分割比等，以确保视觉效果的和谐与美感。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比例尺度的应用技巧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在全景图创作中，合理运用比例尺度技巧，例如调整物体大小、间距，可以提升画面层次感和动态感，吸引并引导观众视线。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重点元素突出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799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图像中心点突出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通过调整全景图中的中心点，确保观众视线聚焦于关键元素，有效传达信息。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538" y="1627200"/>
            <a:ext cx="3031738" cy="2898928"/>
          </a:xfrm>
          <a:prstGeom prst="roundRect">
            <a:avLst>
              <a:gd name="adj" fmla="val 10032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色彩对比增强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利用鲜明的色彩对比使重点元素更加显眼，提升整体视觉冲击力。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6276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动态效果吸引注意力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应用动画或渐变效果，让重点元素在静态画面中脱颖而出，引起观众注意。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常见问题应对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信息过载处理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通过关键词搜索、使用过滤器和分类工具，快速识别并获取关键信息，减少无关信息干扰。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信息筛选技巧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将来自不同渠道的信息进行对比分析，以获得更全面、准确的数据支持决策过程。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多源信息整合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利用数字工具如RSS订阅、标签系统等，对大量信息进行有效分类和跟踪，确保重要内容不被遗漏。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高效信息管理策略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动态效果适配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动态效果适配概述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动态效果适配是指根据不同设备和环境，自动调整PPT中的动画、过渡和布局等元素，以提供最佳的观看体验。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自适应技术应用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利用自适应技术实现内容在不同尺寸屏幕上的流畅展示，确保视觉效果一致性，同时提升交互性和用户参与度。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优化策略与技巧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通过合理选择动画类型、控制动画速度及调整布局比例等方法，优化PPT的动态效果，使其更加生动且易于理解。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全景图概念解析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定义与范畴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全景图的定义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全景图是一种通过高分辨率拍摄技术，将360度范围内的景物全部收录在一张图片中的图像。这种图像能够展示出场景的全方位视角，为用户提供沉浸式的视觉体验。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全景图的应用领域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全景图广泛应用于旅游、建筑、艺术等领域，用于展示景点、建筑物或艺术作品的全貌。此外，在虚拟现实、游戏开发等行业中也有重要应用，为观众提供更加丰富和真实的互动体验。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全景图的技术要求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制作高质量的全景图需要先进的拍摄设备和技术，如鱼眼镜头相机、专业的拼接软件等。同时，后期处理也是关键步骤，包括色彩校正、细节增强等，以确保最终图像的清晰度和视觉效果。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965012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核心特征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在现代商业环境中，企业依赖数据分析来指导战略决策。通过收集和分析大量数据，企业能够洞察市场趋势、消费者行为，从而做出更明智的商业选择。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数据驱动决策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自动化技术的应用使得重复性和低价值的任务得以解放，允许员工专注于创造性和战略性工作。这不仅提高了工作效率，还增强了企业的竞争力。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自动化流程优化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随着云计算的发展，企业可以按需访问资源，无需前期大规模投资。这种弹性计算模式支持业务快速扩张或收缩，确保了资源的高效利用和成本控制。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云计算与弹性计算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应用领域展示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城市规划场景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城市规划理念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城市规划旨在通过科学方法优化土地使用，提升城市功能与美观，确保可持续发展。包括交通、建筑布局及公共设施配置等方面。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绿色建筑设计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绿色建筑强调环保节能，采用可再生材料，利用自然光照和通风系统，减少能耗与排放。设计需考虑生态保护与资源循环利用。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智慧城市技术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智慧城市应用物联网、大数据等技术，实现城市管理智能化。涵盖智能交通、环境监控与应急响应，提高城市运行效率与居民生活质量。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建筑设计应用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55" cy="3988065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建筑设计中的角色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在建筑设计领域，全景图技术扮演着至关重要的角色。它不仅提升了设计效率，还增强了设计方案的可视化效果，帮助设计师和客户更直观地沟通和理解设计理念。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54" y="1627202"/>
            <a:ext cx="3040565" cy="3988066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提升设计精度与效率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通过全景图技术的应用，设计师能够在虚拟环境中进行精确建模和调整，大大减少了传统设计过程中的误差和返工率。此外，该技术还能快速生成多角度视图，加速设计审查过程。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918" y="1627202"/>
            <a:ext cx="3040564" cy="3988066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增强客户参与度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全景图使客户能够以360度视角查看设计方案，从而更全面地理解和评估设计细节。这种沉浸式体验不仅增加了客户的满意度，也促进了更有效的反馈交流，有助于设计迭代优化。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技术实现原理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3265</Words>
  <Application>WPS 演示</Application>
  <PresentationFormat>全屏显示(4:3)</PresentationFormat>
  <Paragraphs>293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2025-09-30T11:02:00Z</dcterms:created>
  <dcterms:modified xsi:type="dcterms:W3CDTF">2025-09-30T11:01:34Z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E1460F1C8CB44E23B8A28F450CD904F4_12</vt:lpwstr>
  </property>
  <property fmtid="{D5CDD505-2E9C-101B-9397-08002B2CF9AE}" pid="3" name="KSOProductBuildVer">
    <vt:lpwstr>2052-12.1.0.22529</vt:lpwstr>
  </property>
</Properties>
</file>