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 type="screen16x9"/>
  <p:notesSz cx="6858000" cy="9144000"/>
  <p:custDataLst>
    <p:tags r:id="rId3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21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9" Type="http://schemas.openxmlformats.org/officeDocument/2006/relationships/tags" Target="tags/tag1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</p:spPr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</p:spPr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151446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000000"/>
                </a:solidFill>
                <a:latin typeface="微软雅黑" panose="020B0503020204020204" charset="-122"/>
              </a:rPr>
              <a:t>电动飞机革新航空新纪元</a:t>
            </a:r>
            <a:endParaRPr sz="48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3" name="New shape"/>
          <p:cNvSpPr/>
          <p:nvPr/>
        </p:nvSpPr>
        <p:spPr>
          <a:xfrm>
            <a:off x="622800" y="3101012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4" name="New shape"/>
          <p:cNvSpPr/>
          <p:nvPr/>
        </p:nvSpPr>
        <p:spPr>
          <a:xfrm>
            <a:off x="611778" y="3101012"/>
            <a:ext cx="11038043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3000" b="1" i="0">
                <a:solidFill>
                  <a:srgbClr val="0CBE7C"/>
                </a:solidFill>
                <a:latin typeface="微软雅黑" panose="020B0503020204020204" charset="-122"/>
              </a:rPr>
              <a:t>绿色动力引领未来飞行趋势</a:t>
            </a:r>
            <a:endParaRPr sz="30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6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7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8" name="New shape"/>
          <p:cNvSpPr/>
          <p:nvPr/>
        </p:nvSpPr>
        <p:spPr>
          <a:xfrm>
            <a:off x="611778" y="4136689"/>
            <a:ext cx="11038043" cy="455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作者：</a:t>
            </a:r>
            <a:r>
              <a:rPr lang="zh-CN" sz="1575" b="0" i="0">
                <a:solidFill>
                  <a:srgbClr val="000000"/>
                </a:solidFill>
                <a:latin typeface="微软雅黑" panose="020B0503020204020204" charset="-122"/>
              </a:rPr>
              <a:t>张抿</a:t>
            </a:r>
            <a:r>
              <a:rPr lang="zh-CN" sz="1575" b="0" i="0">
                <a:solidFill>
                  <a:srgbClr val="000000"/>
                </a:solidFill>
                <a:latin typeface="微软雅黑" panose="020B0503020204020204" charset="-122"/>
              </a:rPr>
              <a:t>轩</a:t>
            </a:r>
            <a:endParaRPr lang="zh-CN"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611778" y="4740950"/>
            <a:ext cx="11038043" cy="451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汇报时间: 2025/09/30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环保效益突出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与传统燃料飞机相比，电动飞机在运行过程中几乎不产生尾气排放，对空气质量影响极小，有助于减少城市雾霾，保护生态环境。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1FFEB"/>
          </a:solidFill>
          <a:ln w="6350">
            <a:solidFill>
              <a:srgbClr val="1A65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电动飞机环保优势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0"/>
            <a:ext cx="2744215" cy="2253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电动飞机由于采用电力驱动，其运行噪音显著低于使用喷气发动机的常规飞机，有效降低了机场和周边地区的噪音水平，改善了居民生活环境。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1FFEB"/>
          </a:solidFill>
          <a:ln w="6350">
            <a:solidFill>
              <a:srgbClr val="1A65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噪音污染降低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0"/>
            <a:ext cx="2744216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电动飞机通过高效电动机直接将电能转换为推进力，能量转换效率高于传统燃油动力系统，减少了能源浪费，提升了整体能源利用效率。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1FFEB"/>
          </a:solidFill>
          <a:ln w="6350">
            <a:solidFill>
              <a:srgbClr val="1A65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能源消耗优化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运营成本降低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电动飞机概述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电动飞机是采用电力驱动的新型飞行器，旨在通过减少化石燃料依赖来降低运营成本和环境影响。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能源效率提升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电动飞机使用电池作为主要动力源，相比传统燃油飞机具有更高的能源转换效率，从而显著降低了能耗和运营成本。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维护成本优势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电动飞机的机械结构相对简单，减少了复杂的发动机维护需求，从而在长期使用中降低了整体的维护成本与时间。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CBE7C"/>
                </a:solidFill>
                <a:latin typeface="微软雅黑" panose="020B0503020204020204" charset="-122"/>
              </a:rPr>
              <a:t>04</a:t>
            </a:r>
            <a:endParaRPr sz="48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1A6550"/>
                </a:solidFill>
                <a:latin typeface="微软雅黑" panose="020B0503020204020204" charset="-122"/>
              </a:rPr>
              <a:t>应用场景拓展</a:t>
            </a:r>
            <a:endParaRPr sz="4800" b="1" i="0">
              <a:solidFill>
                <a:srgbClr val="1A655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短途通勤领域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3040503" cy="3627421"/>
          </a:xfrm>
          <a:prstGeom prst="roundRect">
            <a:avLst>
              <a:gd name="adj" fmla="val 10000"/>
            </a:avLst>
          </a:prstGeom>
          <a:solidFill>
            <a:srgbClr val="D1FFEB"/>
          </a:solidFill>
          <a:ln w="6350">
            <a:solidFill>
              <a:srgbClr val="0CBE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电动飞机通勤优势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电动飞机在短途通勤中具有低噪音、零排放等环保优点，同时运行成本相对较低，为城市交通提供绿色出行选择。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03" y="1627201"/>
            <a:ext cx="3040533" cy="3627421"/>
          </a:xfrm>
          <a:prstGeom prst="roundRect">
            <a:avLst>
              <a:gd name="adj" fmla="val 9999"/>
            </a:avLst>
          </a:prstGeom>
          <a:solidFill>
            <a:srgbClr val="D1FFEB"/>
          </a:solidFill>
          <a:ln w="6350">
            <a:solidFill>
              <a:srgbClr val="0CBE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技术发展现状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当前，电动飞机技术正逐步成熟，包括电池续航力提升和充电设施完善，使其更适合短途通勤需求，推动航空业绿色发展。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37" y="1627201"/>
            <a:ext cx="3040532" cy="3627420"/>
          </a:xfrm>
          <a:prstGeom prst="roundRect">
            <a:avLst>
              <a:gd name="adj" fmla="val 9999"/>
            </a:avLst>
          </a:prstGeom>
          <a:solidFill>
            <a:srgbClr val="D1FFEB"/>
          </a:solidFill>
          <a:ln w="6350">
            <a:solidFill>
              <a:srgbClr val="0CBE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市场前景展望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随着环保意识增强和技术不断进步，电动飞机在短途通勤领域的应用前景广阔，预计将吸引更多投资并促进相关产业链发展。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特殊任务适配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735403"/>
            <a:ext cx="4545078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特殊任务适配性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电动飞机针对紧急救援、环境监测等特殊任务的优化设计，确保在极端条件下的稳定性和效率。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快速部署能力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电动飞机具备快速充电和起飞准备的特点，适合执行需要迅速响应的任务，如自然灾害后的搜救行动。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环境适应性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通过特殊材料和设计，电动飞机能在恶劣气候和复杂地形中稳定飞行，为特定任务提供可靠支持。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2106203"/>
            <a:ext cx="39600" cy="284197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915943"/>
            <a:ext cx="309600" cy="396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735403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CBE7C"/>
                </a:solidFill>
                <a:latin typeface="微软雅黑" panose="020B0503020204020204" charset="-122"/>
              </a:rPr>
              <a:t>05</a:t>
            </a:r>
            <a:endParaRPr sz="48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1A6550"/>
                </a:solidFill>
                <a:latin typeface="微软雅黑" panose="020B0503020204020204" charset="-122"/>
              </a:rPr>
              <a:t>行业挑战剖析</a:t>
            </a:r>
            <a:endParaRPr sz="4800" b="1" i="0">
              <a:solidFill>
                <a:srgbClr val="1A655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续航瓶颈突破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046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电池技术革新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随着新型高能密度电池的研发，电动飞机的续航能力显著提升，为长距离飞行提供了可能。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2729091"/>
            <a:ext cx="8016003" cy="1046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高效能量管理系统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通过先进的能量管理技术，优化电池使用效率和充放电策略，延长电动飞机的飞行时间。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3902982"/>
            <a:ext cx="8016003" cy="1046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轻量化材料应用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采用轻质高强度材料减轻机体重量，减少能量消耗，从而有效突破电动飞机的续航瓶颈。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272909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390298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充电设施布局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488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充电站网络规划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充电站网络的合理布局至关重要，需根据飞机使用频率、机场分布和交通流量等因素进行科学规划，确保高效覆盖和服务。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充电设施技术要求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电动飞机的充电设施需要满足高功率、快速充电的技术标准，同时要具备安全可靠、易于维护等特点，以适应不同的运营需求。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用户便捷性考虑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在充电站选址时，需充分考虑用户的便捷性，包括地理位置、停车便利性以及充电等待时间等，以提高用户体验和满意度。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CBE7C"/>
                </a:solidFill>
                <a:latin typeface="微软雅黑" panose="020B0503020204020204" charset="-122"/>
              </a:rPr>
              <a:t>06</a:t>
            </a:r>
            <a:endParaRPr sz="48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1A6550"/>
                </a:solidFill>
                <a:latin typeface="微软雅黑" panose="020B0503020204020204" charset="-122"/>
              </a:rPr>
              <a:t>未来发展趋势</a:t>
            </a:r>
            <a:endParaRPr sz="4800" b="1" i="0">
              <a:solidFill>
                <a:srgbClr val="1A655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智能化升级方向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自动驾驶技术应用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电动飞机将集成先进的自动驾驶系统，通过传感器和人工智能算法实现自主飞行，提高安全性与效率。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570603"/>
            <a:ext cx="4545077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智能维护与监测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利用物联网技术，实时监控飞机状态，预测潜在故障，实施远程维护与修复，延长飞机使用寿命。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数据分析与决策支持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结合大数据分析和机器学习，为飞行员和地面控制提供精准的飞行数据、气象信息及优化路线建议，提升整体运营效能。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941403"/>
            <a:ext cx="39600" cy="424404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751143"/>
            <a:ext cx="309600" cy="396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570603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38800" y="979200"/>
            <a:ext cx="3672000" cy="511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1054800" y="1037646"/>
            <a:ext cx="2482880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1A6550"/>
                </a:solidFill>
                <a:latin typeface="微软雅黑" panose="020B0503020204020204" charset="-122"/>
              </a:rPr>
              <a:t>目录</a:t>
            </a:r>
            <a:endParaRPr sz="4800" b="1" i="0">
              <a:solidFill>
                <a:srgbClr val="1A655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486800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0CBE7C"/>
                </a:solidFill>
                <a:latin typeface="微软雅黑" panose="020B0503020204020204" charset="-122"/>
              </a:rPr>
              <a:t>01</a:t>
            </a:r>
            <a:endParaRPr sz="1575" b="1">
              <a:solidFill>
                <a:srgbClr val="0CBE7C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电动飞机概述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3455314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0CBE7C"/>
                </a:solidFill>
                <a:latin typeface="微软雅黑" panose="020B0503020204020204" charset="-122"/>
              </a:rPr>
              <a:t>02</a:t>
            </a:r>
            <a:endParaRPr sz="1575" b="1">
              <a:solidFill>
                <a:srgbClr val="0CBE7C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核心技术解析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5423828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0CBE7C"/>
                </a:solidFill>
                <a:latin typeface="微软雅黑" panose="020B0503020204020204" charset="-122"/>
              </a:rPr>
              <a:t>03</a:t>
            </a:r>
            <a:endParaRPr sz="1575" b="1">
              <a:solidFill>
                <a:srgbClr val="0CBE7C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性能优势对比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7392342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0CBE7C"/>
                </a:solidFill>
                <a:latin typeface="微软雅黑" panose="020B0503020204020204" charset="-122"/>
              </a:rPr>
              <a:t>04</a:t>
            </a:r>
            <a:endParaRPr sz="1575" b="1">
              <a:solidFill>
                <a:srgbClr val="0CBE7C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应用场景拓展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9360857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0CBE7C"/>
                </a:solidFill>
                <a:latin typeface="微软雅黑" panose="020B0503020204020204" charset="-122"/>
              </a:rPr>
              <a:t>05</a:t>
            </a:r>
            <a:endParaRPr sz="1575" b="1">
              <a:solidFill>
                <a:srgbClr val="0CBE7C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行业挑战剖析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486800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0CBE7C"/>
                </a:solidFill>
                <a:latin typeface="微软雅黑" panose="020B0503020204020204" charset="-122"/>
              </a:rPr>
              <a:t>06</a:t>
            </a:r>
            <a:endParaRPr sz="1575" b="1">
              <a:solidFill>
                <a:srgbClr val="0CBE7C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未来发展趋势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3455314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0CBE7C"/>
                </a:solidFill>
                <a:latin typeface="微软雅黑" panose="020B0503020204020204" charset="-122"/>
              </a:rPr>
              <a:t>07</a:t>
            </a:r>
            <a:endParaRPr sz="1575" b="1">
              <a:solidFill>
                <a:srgbClr val="0CBE7C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典型案例展示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11" name="New shape"/>
          <p:cNvSpPr/>
          <p:nvPr/>
        </p:nvSpPr>
        <p:spPr>
          <a:xfrm>
            <a:off x="5423828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0CBE7C"/>
                </a:solidFill>
                <a:latin typeface="微软雅黑" panose="020B0503020204020204" charset="-122"/>
              </a:rPr>
              <a:t>08</a:t>
            </a:r>
            <a:endParaRPr sz="1575" b="1">
              <a:solidFill>
                <a:srgbClr val="0CBE7C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产业链协同发展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12" name="New shape"/>
          <p:cNvSpPr/>
          <p:nvPr/>
        </p:nvSpPr>
        <p:spPr>
          <a:xfrm>
            <a:off x="7392342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0CBE7C"/>
                </a:solidFill>
                <a:latin typeface="微软雅黑" panose="020B0503020204020204" charset="-122"/>
              </a:rPr>
              <a:t>09</a:t>
            </a:r>
            <a:endParaRPr sz="1575" b="1">
              <a:solidFill>
                <a:srgbClr val="0CBE7C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安全标准体系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9360857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0CBE7C"/>
                </a:solidFill>
                <a:latin typeface="微软雅黑" panose="020B0503020204020204" charset="-122"/>
              </a:rPr>
              <a:t>10</a:t>
            </a:r>
            <a:endParaRPr sz="1575" b="1">
              <a:solidFill>
                <a:srgbClr val="0CBE7C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市场前景展望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政策支持动向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近年来，政府出台多项政策鼓励电动飞机研发，包括资金补贴、税收优惠等，推动产业快速发展。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1FFEB"/>
          </a:solidFill>
          <a:ln w="6350">
            <a:solidFill>
              <a:srgbClr val="1A65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政策支持概述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各国通过国际合作项目共享技术资源，共同推进电动飞机的研发和应用，提升全球航空业的绿色发展水平。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1FFEB"/>
          </a:solidFill>
          <a:ln w="6350">
            <a:solidFill>
              <a:srgbClr val="1A65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国际合作与交流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1"/>
            <a:ext cx="2744216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预计未来政策将继续加大对电动飞机的支持力度，促进技术创新和市场拓展，实现航空业的绿色转型。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1FFEB"/>
          </a:solidFill>
          <a:ln w="6350">
            <a:solidFill>
              <a:srgbClr val="1A65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未来发展趋势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CBE7C"/>
                </a:solidFill>
                <a:latin typeface="微软雅黑" panose="020B0503020204020204" charset="-122"/>
              </a:rPr>
              <a:t>07</a:t>
            </a:r>
            <a:endParaRPr sz="48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1A6550"/>
                </a:solidFill>
                <a:latin typeface="微软雅黑" panose="020B0503020204020204" charset="-122"/>
              </a:rPr>
              <a:t>典型案例展示</a:t>
            </a:r>
            <a:endParaRPr sz="4800" b="1" i="0">
              <a:solidFill>
                <a:srgbClr val="1A655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成功机型盘点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848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电动飞机概述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电动飞机是一种利用电力驱动的飞行器，具有低噪音、低排放和高能效等优点。随着电池技术的进步，电动飞机在短途运输和城市空中交通等领域展现出巨大潜力。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848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成功机型案例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全球范围内已有多款电动飞机成功投入商业运营或测试飞行，如美国的E-Fan X、欧洲的Harper等。这些机型通过技术创新和市场验证，为电动航空领域树立了标杆。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848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未来发展趋势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电动飞机的未来发展将更加注重续航里程的提升、充电设施的建设以及与智慧城市的融合。预计在未来几年内，电动飞机将在更多应用场景中实现商业化运营。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试飞数据呈现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03" cy="3267239"/>
          </a:xfrm>
          <a:prstGeom prst="roundRect">
            <a:avLst>
              <a:gd name="adj" fmla="val 10000"/>
            </a:avLst>
          </a:prstGeom>
          <a:solidFill>
            <a:srgbClr val="D1FFEB"/>
          </a:solidFill>
          <a:ln w="6350">
            <a:solidFill>
              <a:srgbClr val="0CBE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试飞环境概述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本次电动飞机试飞在控制条件下进行，包括温度、湿度和风速等因素均在预定范围内，以确保数据的准确性。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02" y="1627201"/>
            <a:ext cx="3040502" cy="3267239"/>
          </a:xfrm>
          <a:prstGeom prst="roundRect">
            <a:avLst>
              <a:gd name="adj" fmla="val 10000"/>
            </a:avLst>
          </a:prstGeom>
          <a:solidFill>
            <a:srgbClr val="D1FFEB"/>
          </a:solidFill>
          <a:ln w="6350">
            <a:solidFill>
              <a:srgbClr val="0CBE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性能参数解析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通过详细分析飞行速度、爬升率和续航时间等关键性能指标，我们能够全面评估电动飞机的运行效率和稳定性。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03" y="1627201"/>
            <a:ext cx="3040515" cy="3267239"/>
          </a:xfrm>
          <a:prstGeom prst="roundRect">
            <a:avLst>
              <a:gd name="adj" fmla="val 9999"/>
            </a:avLst>
          </a:prstGeom>
          <a:solidFill>
            <a:srgbClr val="D1FFEB"/>
          </a:solidFill>
          <a:ln w="6350">
            <a:solidFill>
              <a:srgbClr val="0CBE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安全测试结果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经过严格的安全测试，电动飞机表现出良好的结构完整性和系统可靠性，无一例安全事故记录，确保了飞行的安全性。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CBE7C"/>
                </a:solidFill>
                <a:latin typeface="微软雅黑" panose="020B0503020204020204" charset="-122"/>
              </a:rPr>
              <a:t>08</a:t>
            </a:r>
            <a:endParaRPr sz="48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1A6550"/>
                </a:solidFill>
                <a:latin typeface="微软雅黑" panose="020B0503020204020204" charset="-122"/>
              </a:rPr>
              <a:t>产业链协同发展</a:t>
            </a:r>
            <a:endParaRPr sz="4800" b="1" i="0">
              <a:solidFill>
                <a:srgbClr val="1A655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上游材料创新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878466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采用碳纤维和复合材料，显著减轻电动飞机重量，同时保持结构强度，提高飞行效率与安全性。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410" y="1627200"/>
            <a:ext cx="2580658" cy="1124265"/>
          </a:xfrm>
          <a:prstGeom prst="roundRect">
            <a:avLst>
              <a:gd name="adj" fmla="val 10888"/>
            </a:avLst>
          </a:prstGeom>
          <a:solidFill>
            <a:srgbClr val="D1FFEB"/>
          </a:solidFill>
          <a:ln w="6350">
            <a:solidFill>
              <a:srgbClr val="1A65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轻质高强度材料应用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开发新型电池技术，如固态电池，以提升能量密度和循环寿命，确保电动飞机长时间续航能力。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1FFEB"/>
          </a:solidFill>
          <a:ln w="6350">
            <a:solidFill>
              <a:srgbClr val="1A65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高效能量存储技术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1"/>
            <a:ext cx="2744216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创新电机和螺旋桨设计，优化空气动力学特性，降低能耗，增强电动飞机的起飞性能和航程表现。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1FFEB"/>
          </a:solidFill>
          <a:ln w="6350">
            <a:solidFill>
              <a:srgbClr val="1A65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先进推进系统设计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下游服务延伸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维护与保养服务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提供专业的电动飞机定期维护和紧急修理服务，确保飞机运行效率和安全性，延长设备使用寿命。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数据分析与优化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利用大数据技术对飞行数据进行分析，优化飞行路线和性能，提高能源利用率，降低运营成本。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客户服务与培训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提供客户定制化服务，包括飞行操作培训、技术咨询服务等，增强用户体验，促进电动飞机的普及和应用。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CBE7C"/>
                </a:solidFill>
                <a:latin typeface="微软雅黑" panose="020B0503020204020204" charset="-122"/>
              </a:rPr>
              <a:t>09</a:t>
            </a:r>
            <a:endParaRPr sz="48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1A6550"/>
                </a:solidFill>
                <a:latin typeface="微软雅黑" panose="020B0503020204020204" charset="-122"/>
              </a:rPr>
              <a:t>安全标准体系</a:t>
            </a:r>
            <a:endParaRPr sz="4800" b="1" i="0">
              <a:solidFill>
                <a:srgbClr val="1A655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适航认证要求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16" cy="3267239"/>
          </a:xfrm>
          <a:prstGeom prst="roundRect">
            <a:avLst>
              <a:gd name="adj" fmla="val 9999"/>
            </a:avLst>
          </a:prstGeom>
          <a:solidFill>
            <a:srgbClr val="D1FFEB"/>
          </a:solidFill>
          <a:ln w="6350">
            <a:solidFill>
              <a:srgbClr val="0CBE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适航认证标准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电动飞机的适航认证要求涵盖设计、制造和测试等多个方面，确保飞机在安全性、可靠性和经济性等方面达到国际标准。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15" y="1627201"/>
            <a:ext cx="3040515" cy="3267239"/>
          </a:xfrm>
          <a:prstGeom prst="roundRect">
            <a:avLst>
              <a:gd name="adj" fmla="val 9999"/>
            </a:avLst>
          </a:prstGeom>
          <a:solidFill>
            <a:srgbClr val="D1FFEB"/>
          </a:solidFill>
          <a:ln w="6350">
            <a:solidFill>
              <a:srgbClr val="0CBE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环境影响评估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电动飞机的环境影响评估是适航认证的重要组成部分，主要考察其对大气和噪声污染的影响，以及能源消耗和排放情况。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30" y="1627202"/>
            <a:ext cx="3040502" cy="3267239"/>
          </a:xfrm>
          <a:prstGeom prst="roundRect">
            <a:avLst>
              <a:gd name="adj" fmla="val 10000"/>
            </a:avLst>
          </a:prstGeom>
          <a:solidFill>
            <a:srgbClr val="D1FFEB"/>
          </a:solidFill>
          <a:ln w="6350">
            <a:solidFill>
              <a:srgbClr val="0CBE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安全性能测试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安全性能测试包括模拟飞行、紧急着陆等场景，以验证电动飞机在各种极端条件下的可靠性和乘客安全保障能力。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应急保障方案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应急电源配置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电动飞机配备高效能电池和快速充电系统，确保紧急情况下可立即启动备用电源，保障飞行安全。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0"/>
            <a:ext cx="4545077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紧急着陆准备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设计包含紧急着陆程序和训练，使机组人员能在突发状况下迅速反应，确保乘客和机组的安全。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005402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通信与导航支持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应急方案中包括增强型通信设备和备用导航系统，保障在极端天气或设备故障时仍能有效沟通与定位。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0"/>
            <a:ext cx="39600" cy="244201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0"/>
            <a:ext cx="309600" cy="396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376202"/>
            <a:ext cx="39600" cy="4572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185942"/>
            <a:ext cx="309600" cy="396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00540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CBE7C"/>
                </a:solidFill>
                <a:latin typeface="微软雅黑" panose="020B0503020204020204" charset="-122"/>
              </a:rPr>
              <a:t>01</a:t>
            </a:r>
            <a:endParaRPr sz="48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1A6550"/>
                </a:solidFill>
                <a:latin typeface="微软雅黑" panose="020B0503020204020204" charset="-122"/>
              </a:rPr>
              <a:t>电动飞机概述</a:t>
            </a:r>
            <a:endParaRPr sz="4800" b="1" i="0">
              <a:solidFill>
                <a:srgbClr val="1A655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CBE7C"/>
                </a:solidFill>
                <a:latin typeface="微软雅黑" panose="020B0503020204020204" charset="-122"/>
              </a:rPr>
              <a:t>10</a:t>
            </a:r>
            <a:endParaRPr sz="48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1A6550"/>
                </a:solidFill>
                <a:latin typeface="微软雅黑" panose="020B0503020204020204" charset="-122"/>
              </a:rPr>
              <a:t>市场前景展望</a:t>
            </a:r>
            <a:endParaRPr sz="4800" b="1" i="0">
              <a:solidFill>
                <a:srgbClr val="1A655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需求增长预测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电动飞机需求增长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随着环保和可持续发展的需求增加，电动飞机作为绿色交通工具，其市场需求预计在未来几年内将显著增长。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政策支持推动发展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各国政府对减少碳排放的政策支持，以及航空业对电动飞机技术的投资，将进一步促进电动飞机的研发和应用。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技术进步加速普及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电池技术和航空电子技术的持续进步，提高了电动飞机的性能和安全性，降低了运营成本，加快了其市场普及速度。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竞争格局演变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市场主导者分析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当前电动飞机市场中，少数企业凭借先进技术和品牌影响力占据主导地位，如特斯拉和波音等公司。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新兴竞争者崛起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随着技术的进步，一些新兴企业开始进入电动飞机领域，它们通过创新的技术和商业模式挑战传统巨头的市场地位。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竞争格局变化趋势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预计未来几年内，电动飞机行业的竞争将更加激烈，技术创新和政策支持将是影响竞争格局的关键因素。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263572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000000"/>
                </a:solidFill>
                <a:latin typeface="微软雅黑" panose="020B0503020204020204" charset="-122"/>
              </a:rPr>
              <a:t>谢 谢 大 家</a:t>
            </a:r>
            <a:endParaRPr sz="48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定义与分类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电动飞机概述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电动飞机是一种使用电动机作为动力源的飞行器，具有零排放、低噪音等优点，是航空领域绿色转型的重要方向。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电动飞机分类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电动飞机根据其推进方式可分为纯电动和混合动力两大类，纯电动飞机完全依赖电力驱动，而混合动力飞机则结合了传统燃油发动机与电动机。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关键技术解析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电动飞机的关键技术包括高效能电池技术、轻量化材料应用及先进电推进系统，这些技术的突破对提升电动飞机性能至关重要。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发展历程简述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电动飞机的概念最早在20世纪初提出，随着电池技术和电动机的发展，近年来逐渐进入公众视野。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1FFEB"/>
          </a:solidFill>
          <a:ln w="6350">
            <a:solidFill>
              <a:srgbClr val="1A65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电动飞机的起源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从最初的小型模型机到如今的商业化试飞，电动飞机经历了多次技术革新和突破，标志着航空领域的新趋势。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1FFEB"/>
          </a:solidFill>
          <a:ln w="6350">
            <a:solidFill>
              <a:srgbClr val="1A65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发展里程碑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0"/>
            <a:ext cx="2744216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随着环保意识的提升和技术的进步，电动飞机有望在未来成为主流的航空工具，推动航空业向更绿色、高效的方向发展。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1FFEB"/>
          </a:solidFill>
          <a:ln w="6350">
            <a:solidFill>
              <a:srgbClr val="1A65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未来展望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CBE7C"/>
                </a:solidFill>
                <a:latin typeface="微软雅黑" panose="020B0503020204020204" charset="-122"/>
              </a:rPr>
              <a:t>02</a:t>
            </a:r>
            <a:endParaRPr sz="48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1A6550"/>
                </a:solidFill>
                <a:latin typeface="微软雅黑" panose="020B0503020204020204" charset="-122"/>
              </a:rPr>
              <a:t>核心技术解析</a:t>
            </a:r>
            <a:endParaRPr sz="4800" b="1" i="0">
              <a:solidFill>
                <a:srgbClr val="1A655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电池系统革新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848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电池技术最新进展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随着电动飞机的需求增长，新型高能量密度锂离子电池成为研究焦点。这些电池通过改进正负极材料和电解质，显著提升了能量存储能力和循环寿命。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充电效率提升策略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快速充电技术是电动飞机发展的关键之一。采用高功率快充技术与优化充电管理系统相结合，有效缩短了充电时间，提高了电池使用效率。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848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电池安全创新措施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在电动飞机应用中，电池安全至关重要。通过引入先进的热管理技术和改进的电池保护机制，有效预防过热和短路等安全隐患，确保飞行安全。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电机驱动原理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03" cy="3267239"/>
          </a:xfrm>
          <a:prstGeom prst="roundRect">
            <a:avLst>
              <a:gd name="adj" fmla="val 10000"/>
            </a:avLst>
          </a:prstGeom>
          <a:solidFill>
            <a:srgbClr val="D1FFEB"/>
          </a:solidFill>
          <a:ln w="6350">
            <a:solidFill>
              <a:srgbClr val="0CBE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电机驱动概述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电机驱动是电动飞机的核心，通过电能转换实现飞行动力。其效率直接影响飞行器性能和能耗。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02" y="1627201"/>
            <a:ext cx="3040502" cy="3267239"/>
          </a:xfrm>
          <a:prstGeom prst="roundRect">
            <a:avLst>
              <a:gd name="adj" fmla="val 10000"/>
            </a:avLst>
          </a:prstGeom>
          <a:solidFill>
            <a:srgbClr val="D1FFEB"/>
          </a:solidFill>
          <a:ln w="6350">
            <a:solidFill>
              <a:srgbClr val="0CBE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电机类型与应用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常见的电动飞机电机包括无刷直流电机和感应电机。前者效率高、控制精确，后者结构简单、可靠性强。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04" y="1627202"/>
            <a:ext cx="3040502" cy="3267239"/>
          </a:xfrm>
          <a:prstGeom prst="roundRect">
            <a:avLst>
              <a:gd name="adj" fmla="val 10000"/>
            </a:avLst>
          </a:prstGeom>
          <a:solidFill>
            <a:srgbClr val="D1FFEB"/>
          </a:solidFill>
          <a:ln w="6350">
            <a:solidFill>
              <a:srgbClr val="0CBE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电机控制技术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先进的电机控制技术如矢量控制和直接转矩控制，显著提升了电机的动态响应和稳定性，为飞行安全提供保障。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CBE7C"/>
                </a:solidFill>
                <a:latin typeface="微软雅黑" panose="020B0503020204020204" charset="-122"/>
              </a:rPr>
              <a:t>03</a:t>
            </a:r>
            <a:endParaRPr sz="48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1A6550"/>
                </a:solidFill>
                <a:latin typeface="微软雅黑" panose="020B0503020204020204" charset="-122"/>
              </a:rPr>
              <a:t>性能优势对比</a:t>
            </a:r>
            <a:endParaRPr sz="4800" b="1" i="0">
              <a:solidFill>
                <a:srgbClr val="1A655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AS_NET" val="Unix 5.4 unknown"/>
  <p:tag name="AS_OS" val="Unix 5.4 unknown"/>
  <p:tag name="AS_RELEASE_DATE" val="2013.12.17"/>
  <p:tag name="AS_TITLE" val="Spire.Presentation for .NET "/>
  <p:tag name="AS_VERSION" val="2.1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3840</Words>
  <Application>WPS 演示</Application>
  <PresentationFormat>全屏显示(4:3)</PresentationFormat>
  <Paragraphs>374</Paragraphs>
  <Slides>33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0" baseType="lpstr">
      <vt:lpstr>Arial</vt:lpstr>
      <vt:lpstr>宋体</vt:lpstr>
      <vt:lpstr>Wingdings</vt:lpstr>
      <vt:lpstr>微软雅黑</vt:lpstr>
      <vt:lpstr>Calibri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玄月冰灵</cp:lastModifiedBy>
  <cp:revision>2</cp:revision>
  <dcterms:created xsi:type="dcterms:W3CDTF">2025-09-30T14:25:00Z</dcterms:created>
  <dcterms:modified xsi:type="dcterms:W3CDTF">2025-09-30T14:25:06Z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2640200C278A413DB8C879248B361F40_12</vt:lpwstr>
  </property>
  <property fmtid="{D5CDD505-2E9C-101B-9397-08002B2CF9AE}" pid="3" name="KSOProductBuildVer">
    <vt:lpwstr>2052-12.1.0.22529</vt:lpwstr>
  </property>
</Properties>
</file>