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全息投影技术前沿解析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三维视觉革新应用探索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三维重建算法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三维重建算法通过分析二维图像数据，生成物体的三维模型。此技术广泛应用于医学成像、游戏开发和虚拟现实等领域。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三维重建算法概述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包括结构光法、立体视觉法和多视图几何法等。每种方法依据不同的原理和技术实现，适用于不同场景下的需求。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主流三维重建方法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主要挑战包括数据获取的复杂性、算法的计算效率及精确度问题。随着计算能力的提升和算法的优化，未来的应用前景将更加广泛。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三维重建的挑战与前景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空间定位实现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空间定位技术原理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利用激光、超声波等传感器，通过计算物体与传感器之间的距离和角度，实现对全息投影对象在三维空间中的精确位置定位。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实时跟踪系统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集成先进的图像处理算法，实时监测并调整全息投影内容的位置和姿态，确保其在动态环境中始终保持准确对齐。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多传感器融合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结合多种传感器数据，提升空间定位的准确性和稳定性，有效应对复杂环境下的干扰因素，增强全息投影的真实感和交互性。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应用领域展示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医疗诊断辅助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28" cy="3627421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全息投影在医疗诊断中的应用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通过高分辨率的全息图像，医生能够更直观地观察患者体内的病变情况，提高诊断的准确性和效率。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28" y="1627202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辅助手术规划与模拟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利用全息投影技术，医生可以在术前对手术过程进行模拟，优化手术路径，减少手术风险和术后并发症。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1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实时监控与远程协作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全息投影使得远程医疗服务成为可能，专家可以通过实时传输的全息图像进行会诊，为偏远地区患者提供及时有效的医疗支持。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工业检测应用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工业检测概述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全息投影技术在工业检测中发挥核心作用，通过三维图像精确展示产品结构，提升检测效率和准确性。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广泛应用于机械零部件、电子元件的尺寸精度测量，以及复杂装配体的完整性验证，有效降低人力成本。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技术优势探讨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全息投影技术以其高分辨率、实时性和互动性特点，为工业检测带来革新，极大提升了检测工作的精准度和效率。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优势特性分析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立体交互体验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立体交互原理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通过全息投影技术，实现三维物体的虚拟展示。用户可从不同角度观察，提供沉浸式体验。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互动式操作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利用触控和手势识别技术，用户可直接与投影内容互动。如旋转、缩放、拖动等，增强参与感。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包括教育、展览、医疗等领域。例如，医学生可通过全息模型进行手术模拟训练，提高实操能力。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多视角观测效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多视角观测原理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全息投影通过捕捉并重现物体的多个角度图像，实现从任意位置观看时都能获得完整信息的效果。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技术实现方式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利用先进的光学技术和计算算法，将不同视角的数据融合处理，形成连续无缝的三维影像。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广泛应用于教育、医疗、娱乐等领域，提供沉浸式体验，助力多领域创新与发展。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现存挑战探讨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分辨率瓶颈突破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分辨率瓶颈解析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全息投影技术中，分辨率是限制其应用广泛性的关键因素之一。目前，高分辨率全息图的生成与显示面临技术和成本挑战。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突破策略探索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通过采用先进的光学材料、优化算法以及创新的数据处理技术，可以有效提升全息投影的分辨率，拓宽其在医疗、教育等领域的应用范围。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随着材料科学和计算技术的发展，预计全息投影的分辨率瓶颈将得到根本性解决，实现更加清晰、逼真的三维影像展示，推动虚拟现实等技术进入新阶段。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核心组件构成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成像机制剖析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应用领域展示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优势特性分析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现存挑战探讨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典型案例分享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安全规范解读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行业融合前景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成本控制策略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通过优化材料采购策略和提高物料利用率，有效降低全息投影设备制造中的原材料成本。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原材料成本管理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采用先进的生产技术和流程改进措施，减少生产过程中的浪费，提升生产效率，从而控制整体生产成本。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生产工艺优化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强化与供应商的合作，实现资源共享和信息互通，通过集体采购等方式降低单个项目的采购成本。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供应链协同效应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未来趋势展望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材料创新方向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新型光学材料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探索和开发新型光学材料是全息投影技术发展的核心，这些材料需要具备高透明度、良好的折射率以及稳定的物理化学性质。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纳米级制造技术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利用纳米级制造技术可以精确控制材料的微观结构，这对于提高全息图像的分辨率和质量至关重要，是当前研究的热点。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智能响应材料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研究智能响应材料，使其能根据环境变化调整自身的光学特性，为全息投影提供更多创新应用的可能。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算法优化路径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全息投影算法优化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全息投影技术通过优化算法提升图像质量，包括提高分辨率和减少计算延迟。这些改进使全息影像更加真实和清晰。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62742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实时处理能力提升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通过优化算法，全息投影能够实现更高效的实时数据处理。这在动态场景中尤为重要，确保了影像的流畅度和响应速度。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能耗降低策略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优化算法不仅提升性能，还通过减少不必要的计算，有效降低了全息投影系统的能耗。这对于长时间运行的设备尤为重要。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典型案例分享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博物馆展品复原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全息投影技术通过三维影像重现历史文物和艺术作品，为观众提供沉浸式体验，使展品生动再现其历史和文化价值。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全息投影在博物馆的应用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利用全息投影，博物馆能创造与展品互动的机会，如虚拟触摸、3D场景探索等，极大丰富了参观者的互动体验和学习过程。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提升参观者互动体验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对于易损或不可移动的文物，全息投影提供了一种安全且有效的展示方式，避免了因接触或运输带来的潜在损害风险。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保护珍贵文物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舞台艺术呈现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全息投影是一种利用光的干涉和衍射原理，在无需屏幕的情况下直接在空中形成三维图像的技术。该技术广泛应用于舞台艺术、展览展示等领域。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舞台艺术中的创新应用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全息投影技术为舞台艺术带来了革命性的变革，通过创造逼真的虚拟角色和场景，提升了观众的沉浸感和视觉体验，成为现代表演艺术的重要组成部分。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随着技术的不断进步，全息投影在舞台艺术中的应用将更加广泛深入。然而，高成本、技术复杂性等问题仍待解决，需持续探索优化路径，以推动其健康发展。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安全规范解读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激光防护标准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激光安全等级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激光安全分为多个等级，从1类低功率激光到5R级高功率激光，根据其潜在危害进行分类，以确保人员安全。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防护措施要求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针对不同类型的激光设备，需采取相应的物理或光学屏障，如滤光片、防护眼镜等，以减少激光辐射对人眼及皮肤的伤害。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法规与标准概述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全球多个国家制定了激光产品安全标准，如国际电工委员会IEC和国家标准化组织ISO等，旨在规范激光设备的生产和应用，保护公众健康。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电磁兼容要求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电磁兼容性定义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电磁兼容是指在特定环境中，设备或系统能正常工作而不对其他设备产生不可接受的电磁干扰。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全息投影中的EMC挑战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全息投影技术涉及高频信号处理，易受到电磁干扰。确保设备在复杂电磁环境下稳定运行是关键挑战。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EMC测试标准与方法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采用国际通用的EMC测试标准，如IEC 61000系列，通过辐射发射、传导抗扰度等测试，评估全息投影设备的电磁兼容性能。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全息投影概述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行业融合前景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教育实训革新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全息投影在教育中应用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全息投影技术通过三维图像展示，为学生提供直观学习体验，增强理解和记忆效果。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实训课程革新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结合全息投影的实训课程，让学生在模拟环境中实践操作，提高技能掌握和问题解决能力。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教学互动性提升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全息投影促进师生间互动，通过虚拟场景激发学生兴趣，增加课堂活跃度和参与感。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智慧城市建设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08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智慧城市中的全息投影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全息投影技术在智慧城市建设中的应用，通过三维图像展示，提升城市管理和服务效率，实现更直观的信息传达。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交通管理优化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全息投影用于实时交通监控和导航，提供动态信息，帮助缓解交通拥堵，提高出行效率，促进城市交通智能化发展。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公共安全增强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利用全息投影技术，在公共场所进行实时监控和预警，加强安全管理，快速响应突发事件，保障市民生命财产安全。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技术原理解析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全息投影基本原理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全息投影技术利用光的干涉和衍射原理，通过记录和重现物体三维图像，实现真实感的立体显示效果。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涉及光源、光学元件及数字信号处理等核心组件，确保高质量的图像生成与稳定传输，是全息投影技术的核心。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应用领域展望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从娱乐、教育到医疗领域，全息投影技术正逐步渗透，为各行各业带来创新体验与效率提升。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发展历程梳理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全息投影技术起源于20世纪60年代，最初用于军事领域，通过激光记录和再现物体的三维图像。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全息投影起源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随着光学技术和计算机技术的发展，全息投影经历了从二维到三维、从静态到动态的转变，逐渐应用于商业展示等领域。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技术演进历程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近年来，全息投影技术在娱乐、教育、医疗等多个领域得到广泛应用，成为提升用户体验的重要手段。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应用领域扩展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核心组件构成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光源系统设计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光源系统概述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全息投影的核心在于光源，它负责生成三维图像。光源质量直接影响图像的清晰度和色彩还原度。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光源类型选择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根据投影需求，选择合适的光源类型至关重要。激光、LED等各有特点，需综合考虑亮度、稳定性及成本等因素。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光源布局设计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光源的布局直接影响全息投影的效果。合理配置光源位置与角度，确保光线均匀分布，避免产生阴影或光斑。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光学元件作用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光学元件基本概念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在全息投影技术中,光学元件是不可或缺的组成部分，它们负责光束的生成、调制和传输。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透镜作用与应用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透镜作为核心光学元件，通过折射原理改变光线方向，广泛应用于图像聚焦、放大等场景，对全息投影质量至关重要。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86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棱镜角色解析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棱镜利用光的色散特性，实现光束分离和合成，对于全息投影中的多角度成像和色彩再现具有关键作用。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成像机制剖析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3830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2025-09-30T10:32:00Z</dcterms:created>
  <dcterms:modified xsi:type="dcterms:W3CDTF">2025-09-30T10:31:44Z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8084388B464946EB98F788F7052FB9EE_12</vt:lpwstr>
  </property>
  <property fmtid="{D5CDD505-2E9C-101B-9397-08002B2CF9AE}" pid="3" name="KSOProductBuildVer">
    <vt:lpwstr>2052-12.1.0.22529</vt:lpwstr>
  </property>
</Properties>
</file>