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12192000" cy="6858000" type="screen16x9"/>
  <p:notesSz cx="6858000" cy="9144000"/>
  <p:custDataLst>
    <p:tags r:id="rId4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9" Type="http://schemas.openxmlformats.org/officeDocument/2006/relationships/tags" Target="tags/tag1.xml"/><Relationship Id="rId48" Type="http://schemas.openxmlformats.org/officeDocument/2006/relationships/tableStyles" Target="tableStyles.xml"/><Relationship Id="rId47" Type="http://schemas.openxmlformats.org/officeDocument/2006/relationships/viewProps" Target="viewProps.xml"/><Relationship Id="rId46" Type="http://schemas.openxmlformats.org/officeDocument/2006/relationships/presProps" Target="presProps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热传送技术原理解析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02B7F"/>
                </a:solidFill>
                <a:latin typeface="微软雅黑" panose="020B0503020204020204" charset="-122"/>
              </a:rPr>
              <a:t>高效传热机制与应用实践</a:t>
            </a:r>
            <a:endParaRPr sz="30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边界层影响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边界层是紧邻物体表面的空气层，其流动特性显著影响热传输效率。了解边界层对于优化热传递技术至关重要。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边界层定义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边界层厚度受多种因素影响，包括流体速度、温度梯度和流体粘性等。掌握这些因素有助于调控热交换性能。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边界层厚度影响因素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边界层的厚度直接影响热传导效率。较薄的边界层能促进更高效的热传递，反之则降低热效率，需合理控制。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边界层对热传送的影响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辐射传热特性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电磁波谱分布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电磁波谱概述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电磁波谱是电磁能量按频率或波长排列的连续范围，从低能的无线电波到高能的伽马射线。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主要电磁波段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包括无线电波、微波、红外线、可见光、紫外线、X射线和伽马射线，每个波段都有特定的应用和特性。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电磁波谱的应用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在通信、医疗、工业、科研等领域，不同波段的电磁波被用于诊断、治疗、信息传输等多种用途。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黑体辐射模型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黑体辐射模型简介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黑体辐射模型由普朗克提出，描述了在绝对零度以上任何物体的电磁辐射分布，是热传送领域的重要基础理论。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17" cy="3267239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普朗克辐射公式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普朗克辐射公式揭示了能量量子化的概念，对理解热能如何转化为光能具有重要意义，是量子物理学的基石之一。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20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黑体辐射的应用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该模型广泛应用于红外探测、天文观测等领域，帮助科学家更好地理解和预测自然界中的热辐射现象。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实际物体修正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物体热特性修正方法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根据实际物体的热传导、对流和辐射特性，调整模型参数，确保计算结果与实验数据高度吻合。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材料热导率测量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通过标准实验方法测量不同材料的热导率，为热传送模型提供精确的输入数据。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边界条件优化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针对具体应用场景，优化热传送模型中的边界条件设置，以提升模拟精度和可靠性。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复合传热分析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多模式耦合效应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多模式耦合效应概念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多模式耦合效应指不同传热模式（如对流、导热）在同一系统中相互作用，影响整体热传递效率。理解这一概念对于优化热管理系统至关重要。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技术实现方法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通过精确控制各传热方式的参数（如流速、温度梯度），可以有效调控多模式耦合效应。应用先进的模拟和实验技术，是实现高效热管理的关键。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应用领域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多模式耦合效应广泛应用于电子设备散热、航空航天器热控、生物医学等多个领域。合理利用此效应可显著提升系统性能和安全性。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综合系数计算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热传导系数计算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热传导系数是衡量材料热传导能力的关键指标，通过实验测量和理论计算得到，对热管理设计至关重要。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综合热传递系数确定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根据材料特性和环境条件，综合热传递系数需综合考虑导热、对流及辐射等多种传热方式，以准确评估热交换效率。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影响因素分析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影响综合热传递系数的因素包括材料类型、温度梯度、表面粗糙度等，深入理解这些因素有助于优化热管理策略。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工程案例对比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0823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通过对比不同工程项目中使用的热传送技术，分析其效率和适应性，为未来项目提供参考。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0823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某大型发电厂采用先进热交换器，显著提升能源转换率，降低运行成本，展现技术革新成果。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0823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化工厂实施废热回收技术，将废热转化为电能或热能再利用，有效减少能源浪费，提高资源利用率。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材料导热性能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热传导基础原理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对流换热类型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辐射传热特性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复合传热分析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材料导热性能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强化传热技术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数值模拟方法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工业应用场景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实验测量手段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6484141" y="4508491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10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前沿研究方向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金属导热优势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金属导热主要依赖于其自由电子和晶格振动，通过电子传递和晶格振动实现热量快速传导。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金属导热原理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金属导热系数大，热导率高，能够迅速将热量从一个区域传递到另一个区域，提高热能利用效率。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金属导热效率高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金属在高温下仍能保持稳定的导热性能，不易因温度变化而影响导热效果，适用于多种工业场景。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金属导热稳定性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非金属绝热特点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非金属绝热材料特性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非金属绝热材料如泡沫塑料、玻璃棉等，具有轻质、高效保温隔热性能，广泛应用于建筑、工业等领域。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非金属材料应用场合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非金属绝热材料因其优异的隔热效果及耐久性，常用于石油化工管道、冷库、船舶等需长期稳定隔热的场合。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非金属绝热技术优势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非金属绝热技术不仅能有效降低能耗，提高能源利用率，还能减少环境污染，对推动绿色建筑和可持续发展具有重要意义。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新型材料发展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8088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纳米材料在热传送中应用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纳米技术发展推动了新型热传导材料的出现，这些材料通过优化微观结构，显著提升热传递效率，为高效热管理提供可能。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复合材料的热管理潜力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复合材料结合了多种材料特性，如高导热和轻质，在航空航天、电子器件等领域展现出优异的热控制能力，是未来热管理的关键方向。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智能温控材料的研究进展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研究者们正致力于开发能响应环境变化自动调节温度的材料，这些智能材料在节能建筑、可穿戴设备等方面具有重要应用前景。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强化传热技术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扩展表面结构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扩展表面结构概述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扩展表面结构是一种通过改变材料表面形态，增加热交换面积的技术。该技术在热管理领域有广泛应用，能有效提升热传导效率。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应用范围与优势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扩展表面结构被广泛应用于电子设备散热、航空航天器热防护等领域。其优势在于提高热传递效率和减少热阻，有助于设备小型化和高性能化。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设计原理与方法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设计扩展表面结构时，需考虑材料的热物理性质、加工可行性及成本效益。常用方法包括微细加工、激光雕刻等，旨在实现高效能的热管理解决方案。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湍流促进装置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通过引入扰动或使用特殊结构改变流体流动状态，提高传热效率。适用于强化换热、降低能耗的工业应用。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湍流促进装置原理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包括安装湍流发生器、使用粗糙表面或内部构件等方式，均旨在增加流体湍流程度，提升热传递性能。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常见湍流促进方式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在化工、能源等领域，通过实际应用验证湍流促进装置的有效性，如提高换热器效率、减少热损失等。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应用案例分析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纳米流体应用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纳米流体定义与特性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纳米流体是通过将纳米级颗粒分散于基液中形成的稳定悬浮液，展现出优异的热传导性能和流变特性。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应用领域概述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纳米流体因其出色的导热能力，在电子器件冷却、太阳能集热器以及高效热交换系统中展现巨大潜力。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制备方法与挑战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纳米流体的制备包括物理法、化学法等，面临粒子团聚、稳定性差等问题，需进一步研究优化。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数值模拟方法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有限元建模流程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有限元建模简介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有限元建模是一种利用数学近似方法分析物理问题的技术。通过将复杂结构划分为简单单元，实现对复杂系统的有效模拟和计算。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模型构建步骤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从定义问题、选择单元类型到划分网格，再到施加边界条件和载荷，每一步都需精确操作，以确保模型的有效性和计算的准确性。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4" y="1627200"/>
            <a:ext cx="3040517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结果验证与优化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通过对比实验数据或已知解来验证模型的准确性，并根据需要调整参数或重新设计模型，以达到最优的分析效果。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边界条件设置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边界条件定义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边界条件是热传递过程中，物体与外界环境接触面的物理状态。包括温度、热流密度和对流换热系数等参数，决定了传热过程的起始和结束条件。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设置方法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根据实际应用场景，通过实验测量或理论计算确定边界条件。例如，在建筑节能设计中，需考虑外部气候条件及室内外温差，确保模型的准确性。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影响分析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边界条件设定不当会影响热传递模拟结果的精确度。准确设置边界条件，能提高仿真精度，优化设计方案，减少能源消耗，实现经济与环保双赢。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热传导基础原理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结果验证标准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结果验证标准概述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热传送技术的结果验证是确保系统性能达到预期的关键步骤，通过一系列标准化的测试来评估其效率和准确性。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测试方法选择依据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根据不同的应用场景和需求，选择合适的测试方法，包括实验室模拟和现场试验，以全面验证热传送技术的有效性。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结果分析与解读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对测试结果进行深入分析，包括数据对比、趋势预测等，以确保热传送系统的性能符合设计规范，并针对不足提出改进措施。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工业应用场景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换热器设计优化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设计原则概述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换热器设计需遵循热力学第一定律，保证热量高效传递，同时兼顾结构紧凑、成本效益及操作安全，确保系统稳定运行。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材料选择关键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选取导热性能优良、耐腐蚀性强的材料是优化换热器设计的前提。常用材料包括铜、不锈钢、铝及其合金，需根据工况条件综合考量。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结构形式创新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创新结构如板式、管壳式和翅片式等，通过优化流道设计、增加换热面积，提高传热效率，减少压降，满足多样化的工艺需求。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散热系统布局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267239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散热系统布局原则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散热系统布局需考虑热源分布、气流路径和热阻最小化，确保热量有效传递至散热器。合理布局能提升系统稳定性与性能。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6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热管技术应用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热管利用蒸发与冷凝原理高效传导热量，适用于高热密度设备。其优势在于快速响应、结构紧凑及维护简便。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7" y="1627201"/>
            <a:ext cx="3040517" cy="3267239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风扇与散热器配合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风扇提供强制空气流动，散热器则负责热量散发。二者协同工作，通过优化风量与散热面积，实现最佳散热效果。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能源效率提升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热传送技术概述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热传送技术是研究热量如何在不同物体间传递的科学，主要涉及导热、对流和辐射三种基本方式。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提升能源效率策略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采用高效保温材料、优化设备设计及改进操作流程等措施，能有效减少能量损耗，提高能源利用效率。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现代热传送技术应用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现代工业中广泛应用热管、相变材料等先进技术，显著提升了热能传输的效率和稳定性，促进了节能减排。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实验测量手段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热电偶布置规范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热电偶布置原则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热电偶应均匀分布，确保测量点覆盖整个被测区域。布置时应避免局部热点或冷点影响测量结果。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热电偶间距设定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根据被测物体的尺寸和形状，合理设定热电偶间距。过小间距可能导致数据冗余，过大则可能遗漏关键信息。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热电偶安装技巧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热电偶安装时应紧贴被测物体表面，使用适当的固定方式防止移动。同时，注意保护热电偶免受外部因素干扰。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红外热像技术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红外热像技术概述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红外热像技术利用物体辐射的红外能量进行成像，广泛应用于温度监测、故障诊断等领域。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核心应用领域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该技术在工业检测中实现设备故障早期预警，医疗领域通过体温监测辅助疾病诊断，安防行业用于夜视监控，提升安全防范能力。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技术优势与挑战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红外热像技术具有非接触、实时监测等优势，但也面临环境干扰、分辨率限制等挑战，需持续技术创新以优化应用效果。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误差来源分析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测量设备误差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测量设备本身的精度不足是热传递技术中常见的误差来源，影响实验数据的准确性。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0"/>
            <a:ext cx="3031738" cy="2898928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环境因素影响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实验室内外的温湿度、气流速度等环境因素，均可能对热传递过程造成干扰。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276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操作者技能差异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操作人员的技能水平和经验差异，可能导致实验操作不一致，从而引入额外的误差。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前沿研究方向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分子运动机制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分子热运动基础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分子热运动是热传递的核心机制，通过分子的随机碰撞和扩散实现能量交换。理解这一过程对优化传热系统至关重要。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温度与分子运动关系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温度直接影响分子运动的激烈程度。高温环境下，分子运动加速，促进更高效的热传递；反之，低温则减缓分子运动，降低传热效率。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分子间相互作用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分子间的吸引力和排斥力决定了其运动轨迹和速度，进而影响热传递速率。研究这些相互作用有助于设计更有效的热传导材料。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微尺度传热研究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微尺度传热是指在微观尺度下，热量通过固体、液体或气体传递的现象。这一领域的研究对于提升能源效率和材料性能具有重要意义。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微尺度传热概述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微尺度传热的基本原理包括分子运动理论、统计物理学方法和连续介质模型等。这些原理为理解和预测微尺度下的传热现象提供了理论基础。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微尺度传热的基本原理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5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微尺度传热在电子器件散热、生物医学工程和新能源技术等领域具有广阔的应用前景。通过深入研究微尺度传热机制，有望推动相关技术的发展。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微尺度传热的应用前景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相变储能技术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915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597515"/>
            <a:ext cx="8016003" cy="915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639829"/>
            <a:ext cx="8016003" cy="915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597515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639829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智能调控系统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智能调控系统概述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智能调控系统通过实时监控和数据分析，自动调节热传送过程中的温度、流量等参数，确保热效率最大化。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核心组件与技术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包括传感器网络、数据处理单元及执行机构，利用物联网、大数据技术实现精准控制，提升系统响应速度和稳定性。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应用案例分析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介绍智能调控系统在不同工业领域的成功应用，如化工生产、能源管理，展示其提高能效、降低成本的实际效益。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温度梯度作用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温度梯度是指在单位距离内，温度的变化量。它反映了热能在空间中的分布情况，是热传递分析中的关键参数。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温度梯度定义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在流体中，温度梯度会驱动热量从高温区向低温区流动，形成对流传热。这种传热方式在自然界和工业过程中普遍存在。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温度梯度对流影响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在固体材料中，温度梯度导致分子间热能的转移，即导热现象。通过精确控制温度梯度，可以优化材料的热传导性能，提高能源效率。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温度梯度导热作用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傅里叶定律解析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傅里叶定律概述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傅里叶定律描述了热传导过程中温度场随时间的变化规律，是热传递分析的核心理论之一。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定律数学表达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通过解析傅里叶级数和傅里叶变换，可以准确描述非稳态热传递问题，为工程应用提供理论基础。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应用实例分析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利用傅里叶定律解决实际问题，如建筑保温、电子设备散热等，展示其在各领域的重要作用。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对流换热类型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自然对流特征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自然对流定义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自然对流是流体由于温差引起的密度变化，在重力作用下产生的流动现象。这种流动无需外力驱动，常见于大气层和水体中。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热传送机制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在自然对流过程中，热空气上升，冷空气下沉，形成循环。此过程加速热量传递，影响环境温度分布及物质的热物理性质。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4" y="1627200"/>
            <a:ext cx="3040517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影响因素分析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自然对流受多种因素影响，包括温差大小、流体性质、容器形状等。了解这些因素，有助于优化设计和提高热效率。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强制对流应用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强制对流基础概念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强制对流是指通过外部手段如风扇或泵，迫使流体在系统内循环流动，以实现热量的快速传递。此技术广泛应用于工业和科学实验中。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应用领域概述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强制对流技术被广泛用于电子设备冷却、化工反应器以及食品加工中。它能有效提高热交换效率，确保设备稳定运行和产品质量。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优势与挑战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强制对流具有传热效率高、控制精确等优点，但也存在能耗较高、噪音大等问题。合理设计和维护是发挥其优势、克服不足的关键。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5502</Words>
  <Application>WPS 演示</Application>
  <PresentationFormat>全屏显示(4:3)</PresentationFormat>
  <Paragraphs>489</Paragraphs>
  <Slides>43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43</vt:i4>
      </vt:variant>
    </vt:vector>
  </HeadingPairs>
  <TitlesOfParts>
    <vt:vector size="5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2025-09-30T15:59:00Z</dcterms:created>
  <dcterms:modified xsi:type="dcterms:W3CDTF">2025-09-30T15:58:17Z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0442206A76534F24AB3CEDA309ABF346_12</vt:lpwstr>
  </property>
  <property fmtid="{D5CDD505-2E9C-101B-9397-08002B2CF9AE}" pid="3" name="KSOProductBuildVer">
    <vt:lpwstr>2052-12.1.0.22529</vt:lpwstr>
  </property>
</Properties>
</file>