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人工智能赋能产业升级路径</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1CCFF"/>
                </a:solidFill>
                <a:latin typeface="微软雅黑" panose="020B0503020204020204" charset="-122"/>
              </a:rPr>
              <a:t>技术创新驱动行业变革方案</a:t>
            </a:r>
            <a:endParaRPr sz="3000" b="1" i="0">
              <a:solidFill>
                <a:srgbClr val="01CCFF"/>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
        <p:nvSpPr>
          <p:cNvPr id="10" name="文本框 9"/>
          <p:cNvSpPr txBox="1"/>
          <p:nvPr/>
        </p:nvSpPr>
        <p:spPr>
          <a:xfrm>
            <a:off x="6915150" y="4402455"/>
            <a:ext cx="4064000" cy="368300"/>
          </a:xfrm>
          <a:prstGeom prst="rect">
            <a:avLst/>
          </a:prstGeom>
          <a:noFill/>
        </p:spPr>
        <p:txBody>
          <a:bodyPr wrap="square" rtlCol="0">
            <a:spAutoFit/>
          </a:bodyPr>
          <a:p>
            <a:endParaRPr lang="zh-CN"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自然流畅性保障</a:t>
            </a:r>
            <a:endParaRPr sz="3000" b="1" i="0">
              <a:solidFill>
                <a:srgbClr val="FFFFFF"/>
              </a:solidFill>
              <a:latin typeface="微软雅黑" panose="020B0503020204020204" charset="-122"/>
            </a:endParaRPr>
          </a:p>
        </p:txBody>
      </p:sp>
      <p:sp>
        <p:nvSpPr>
          <p:cNvPr id="4" name="New shape"/>
          <p:cNvSpPr/>
          <p:nvPr/>
        </p:nvSpPr>
        <p:spPr>
          <a:xfrm>
            <a:off x="1558800" y="2402270"/>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通过上下文关联和预设条件，确保对话自然流畅，避免突兀的跳转，提升用户体验。</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对话连贯性技巧</a:t>
            </a:r>
            <a:endParaRPr sz="2100" b="1" i="0">
              <a:solidFill>
                <a:srgbClr val="01CCFF"/>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利用实时数据和用户反馈，动态调整对话内容，保证信息的时效性和准确性。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实时信息更新</a:t>
            </a:r>
            <a:endParaRPr sz="2100" b="1" i="0">
              <a:solidFill>
                <a:srgbClr val="01CCFF"/>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引入情感分析技术，根据用户情绪变化调整语言风格和内容，增强互动体验。</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情感识别与回应</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用户习惯适配</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用户行为分析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通过收集和分析用户在连续对话中的行为数据，可以深入了解用户的习惯和偏好。</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个性化推荐系统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根据用户的交互历史和偏好，智能推荐相关话题或信息，提高用户体验和满意度。</a:t>
            </a:r>
            <a:endParaRPr sz="1575" b="0" i="0">
              <a:solidFill>
                <a:srgbClr val="FFFFFF"/>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动态调整策略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根据实时反馈调整对话策略，以更好地适应用户需求，提升交互的自然性和流畅性。</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04</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典型问题归因</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断层现象分析</a:t>
            </a:r>
            <a:endParaRPr sz="3000" b="1" i="0">
              <a:solidFill>
                <a:srgbClr val="FFFFFF"/>
              </a:solidFill>
              <a:latin typeface="微软雅黑" panose="020B0503020204020204" charset="-122"/>
            </a:endParaRPr>
          </a:p>
        </p:txBody>
      </p:sp>
      <p:sp>
        <p:nvSpPr>
          <p:cNvPr id="4" name="New shape"/>
          <p:cNvSpPr/>
          <p:nvPr/>
        </p:nvSpPr>
        <p:spPr>
          <a:xfrm>
            <a:off x="1558800" y="1627201"/>
            <a:ext cx="3032171" cy="2898928"/>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断层现象定义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断层现象指在连续对话中因话题跳跃或理解偏差导致的沟通断裂，影响交流效率和质量。</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1" y="1627201"/>
            <a:ext cx="3031739" cy="2898928"/>
          </a:xfrm>
          <a:prstGeom prst="roundRect">
            <a:avLst>
              <a:gd name="adj" fmla="val 10032"/>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成因分析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断层通常由信息不对称、语境缺失或注意力分散引起，需深入探究以优化对话流程。</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710" y="1627201"/>
            <a:ext cx="3031739" cy="2898928"/>
          </a:xfrm>
          <a:prstGeom prst="roundRect">
            <a:avLst>
              <a:gd name="adj" fmla="val 10032"/>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应对策略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包括加强背景信息共享、明确话题焦点及提升参与者专注度，以减少断层现象发生。</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歧义产生节点</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歧义产生机制</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在多轮对话系统中，用户输入的模糊性或不明确性常常导致系统难以准确理解意图，从而产生歧义。</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上下文依赖性</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对话中的语境变化对理解歧义至关重要。系统需根据前文信息和当前输入进行动态调整，以减少误解。</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语言表达多样性</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不同用户的语言习惯、文化背景及表达方式差异显著，这些因素增加了对话系统处理语义歧义的难度。</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05</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优化策略构建</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记忆增强方案</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记忆增强技术概述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探讨如何利用现代科技手段提升人类记忆能力，包括脑波训练、认知行为疗法等方法。</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脑波训练应用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介绍脑波训练的原理和实践方式，通过调节大脑活动模式来提高记忆力和学习能力。</a:t>
            </a:r>
            <a:endParaRPr sz="1575" b="0" i="0">
              <a:solidFill>
                <a:srgbClr val="FFFFFF"/>
              </a:solidFill>
              <a:latin typeface="微软雅黑" panose="020B0503020204020204" charset="-122"/>
            </a:endParaRPr>
          </a:p>
        </p:txBody>
      </p:sp>
      <p:sp>
        <p:nvSpPr>
          <p:cNvPr id="6" name="New shape"/>
          <p:cNvSpPr/>
          <p:nvPr/>
        </p:nvSpPr>
        <p:spPr>
          <a:xfrm>
            <a:off x="1774800" y="390298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饮食与记忆关系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分析特定食物对记忆的影响，如Omega-3脂肪酸、抗氧化剂等营养素在改善记忆力中的作用。</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主动追问机制</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主动追问机制定义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主动追问机制是指对话系统在理解用户意图后，主动提出进一步问题以获取更多信息，从而更准确地满足用户需求。</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实施步骤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首先识别用户的关键信息，然后设计针对性的问题，最后根据用户的回答调整对话策略，提高交互效率和满意度。</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优势与挑战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主动追问能显著提升信息获取的精准度，但同时也需考虑如何避免过度提问导致的用户体验下降，以及如何平衡系统资源消耗。</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06</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评估维度确立</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连贯度指标体系</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连贯度指标定义</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连贯度指标衡量对话内容在多轮对话中的逻辑一致性和主题连续性，是评估对话质量的重要参数。</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评价标准</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评价标准包括语义一致性、逻辑连贯性和主题相关性，通过这些标准可以全面评估对话的连贯度。</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应用场景</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连贯度指标体系广泛应用于客服机器人、智能助手等领域，提升用户交互体验和满意度。</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目录</a:t>
            </a:r>
            <a:endParaRPr sz="4800" b="1" i="0">
              <a:solidFill>
                <a:srgbClr val="FA666E"/>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01</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连续对话定义解析</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02</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核心机制拆解</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03</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设计原则梳理</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04</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典型问题归因</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05</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优化策略构建</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06</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评估维度确立</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07</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行业实践案例</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08</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未来演进方向</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效能测试方法</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通过设定特定场景和任务，对系统或软件进行连续运行和负载测试，以评估其在高压力下的性能表现和稳定性。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性能基准测试</a:t>
            </a:r>
            <a:endParaRPr sz="2100" b="1" i="0">
              <a:solidFill>
                <a:srgbClr val="01CC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模拟真实用户的操作行为，包括点击、输入等交互方式，以检测系统响应时间和处理效率，确保用户体验的流畅性。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用户交互模拟</a:t>
            </a:r>
            <a:endParaRPr sz="2100" b="1" i="0">
              <a:solidFill>
                <a:srgbClr val="01CC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设计一系列连贯的对话场景，检验系统在连续对话过程中的理解和回应能力，确保其能够准确捕捉语境并做出适当反应。</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多轮对话测试</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07</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行业实践案例</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客服场景应用</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客服场景下的应用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在客户服务中，利用连续多轮对话技术可以有效提升服务效率和质量，通过理解客户需求，提供个性化解决方案。</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实现客户满意度提升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通过精准识别客户意图，快速响应客户需求，连续多轮对话技术帮助客服人员减少重复工作，提高解决问题的能力和速度。</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优化客户服务流程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连续多轮对话系统能够自动化处理常见问题，减轻人工客服负担，使客服团队能专注于更复杂的问题解决，从而优化整体服务流程。</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教育领域创新</a:t>
            </a:r>
            <a:endParaRPr sz="3000" b="1" i="0">
              <a:solidFill>
                <a:srgbClr val="FFFFFF"/>
              </a:solidFill>
              <a:latin typeface="微软雅黑" panose="020B0503020204020204" charset="-122"/>
            </a:endParaRPr>
          </a:p>
        </p:txBody>
      </p:sp>
      <p:sp>
        <p:nvSpPr>
          <p:cNvPr id="4" name="New shape"/>
          <p:cNvSpPr/>
          <p:nvPr/>
        </p:nvSpPr>
        <p:spPr>
          <a:xfrm>
            <a:off x="1558800" y="1627200"/>
            <a:ext cx="3040555" cy="3988065"/>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教育技术融合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通过整合多媒体、虚拟现实等现代科技，教育领域正在经历一场深刻的变革。这种融合提高了学习的互动性和趣味性，为学生提供了更加个性化和灵活的学习方式。</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54" y="1627202"/>
            <a:ext cx="3040565" cy="3988066"/>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在线教育平台创新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在线教育平台利用大数据分析和人工智能技术，能够根据学生的学习习惯和能力提供定制化的课程内容。此外，这些平台还支持实时互动和反馈，极大地提升了学习效率和体验。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920" y="1627201"/>
            <a:ext cx="3040555" cy="3988066"/>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智能辅助教学工具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智能辅助教学工具如自适应学习系统和虚拟助教正在被越来越多地应用于教育场景中。它们可以根据学生的学习进度自动调整教学内容和难度，有效提升学习成效。</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08</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未来演进方向</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多模态融合趋势</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多模态数据指来自不同来源和格式的数据集合，如文本、图像、声音等，共同描述同一主题或事件。</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多模态数据定义</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随着AI技术进步，多模态融合成为趋势，能够综合分析处理各类数据，提升决策精度与效率。</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融合技术发展</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多模态融合技术正广泛应用于医疗诊断、自动驾驶、智能客服等领域，实现更精准的数据分析与应用。</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应用领域拓展</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个性化适配路径</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个性化适配路径概述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个性化适配路径是通过分析用户数据和行为，提供定制化服务和产品的过程。它旨在提升用户体验，增强用户忠诚度。</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数据驱动决策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利用大数据分析技术，深入挖掘用户偏好和需求，为每个用户提供个性化推荐和服务，实现精准营销和高效运营。</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动态调整策略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根据用户反馈和行为变化，实时调整产品和服务策略，确保持续满足用户需求，提高用户满意度和市场竞争力。</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01</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连续对话定义解析</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交互模式特征</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交互模式定义</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交互模式指在连续多轮对话中，用户和系统之间信息交换的方式，包括输入输出的格式、内容及处理方式。</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实时反馈机制</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实时反馈机制强调在对话过程中即时响应用户的问题或需求，确保对话的连贯性和用户体验的流畅性。</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上下文理解能力</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上下文理解能力指系统能够根据前文内容调整后续回答的能力，是实现自然语言处理和提高对话质量的关键。</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场景应用分类</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在客户服务领域，连续对话技术能够模拟真实对话情境，实现自然流畅的交互体验，提升客户满意度。</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客户服务场景</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应用于在线教育平台，连续对话系统可根据学生需求提供个性化辅导，支持实时答疑和学习进度跟踪。</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教育辅导应用</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在医疗领域，通过连续对话技术，患者可以获得及时的健康咨询服务，减轻医患沟通压力，提高服务效率。</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医疗咨询辅助</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02</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核心机制拆解</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语境衔接逻辑</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语境连贯性重要性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在连续多轮对话中，保持语境连贯性是关键。它不仅帮助对话者理解前后文关系，还确保信息准确传递，提高沟通效率。</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上下文线索利用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有效利用对话中的上下文线索，有助于构建和理解复杂对话。通过捕捉关键词汇和主题，可以更好地预测对方意图，实现顺畅交流。</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避免断层现象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断层现象是指对话内容突然出现跳跃或不连贯，导致理解困难。为防止此现象，应确保每轮对话都紧密衔接前文，维持话题一致性。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意图识别技术</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意图识别技术概述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意图识别技术是人工智能中的一项核心技术，通过分析用户的语言输入，理解其背后的意图和需求。</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关键技术与方法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包括自然语言处理、深度学习等技术，通过算法模型对用户语言进行解析，实现准确的意图识别。</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应用场景与挑战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广泛应用于智能客服、语音助手等领域，但面对复杂语境和模糊表达仍面临挑战，需不断优化算法和模型。</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03</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设计原则梳理</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2921</Words>
  <Application>WPS 演示</Application>
  <PresentationFormat>全屏显示(4:3)</PresentationFormat>
  <Paragraphs>301</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2025-09-30T13:38:00Z</dcterms:created>
  <dcterms:modified xsi:type="dcterms:W3CDTF">2025-09-30T13:37:30Z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F271E86495A44CA29BF6DB12321F6CFA_12</vt:lpwstr>
  </property>
  <property fmtid="{D5CDD505-2E9C-101B-9397-08002B2CF9AE}" pid="3" name="KSOProductBuildVer">
    <vt:lpwstr>2052-12.1.0.22529</vt:lpwstr>
  </property>
</Properties>
</file>