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智启未来精准推荐引擎</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解锁个性化内容匹配之道</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协同过滤机制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协同过滤通过分析用户行为数据，推荐与用户喜好相似的其他用户喜欢的产品，实现精准推荐。</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协同过滤原理</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包括基于用户的协同过滤和基于项目的协同过滤两种主要类型，前者根据用户相似度推荐，后者基于项目特征匹配。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协同过滤算法分类</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能够有效发现用户未知偏好，提高推荐质量；但也存在冷启动、稀疏性问题，需通过混合模型等方法优化。</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协同过滤优势分析</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深度学习应用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深度学习在推荐系统中的应用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深度学习通过分析用户行为和内容特征，实现个性化推荐。提高用户体验的同时，增加平台收益，是智能推荐领域的核心驱动力。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商品推荐算法优化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利用深度学习模型，如卷积神经网络（CNN）和循环神经网络（RNN），对用户历史购买数据进行分析，以实现更精准的商品推荐。</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实时推荐系统构建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结合深度学习技术，实时处理用户行为数据流，动态调整推荐策略，确保推荐内容的时效性和相关性，提升用户满意度。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实时交互优化</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用户行为追踪</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用户行为数据采集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通过追踪用户在平台上的操作记录，收集点击、浏览等行为数据，为后续分析提供基础。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数据分析与挖掘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利用机器学习算法对收集到的用户行为数据进行深入分析，挖掘出用户偏好和潜在需求。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个性化推荐策略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根据分析结果制定个性化推荐策略，为用户提供更加精准的产品或内容推荐，提升用户体验和满意度。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动态排序策略</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动态排序技术概述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动态排序是一种根据用户行为和偏好实时调整推荐列表的技术，旨在提高推荐的准确性和相关性。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实现动态排序的关键要素</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包括算法设计、数据收集与分析、用户交互反馈机制等，这些要素共同作用，使排序结果更贴合用户需求。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优化动态排序的策略</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通过持续监控和评估排序效果，结合机器学习方法不断迭代改进，确保推荐系统能够灵活适应用户变化的需求。</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效果评估体系</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指标维度设计</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核心技能类别包括内容生成、语言精炼和主题紧扣，旨在确保文案的质量和一致性。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基本原则概述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遵循紧扣主题、简洁明了和格式一致的原则，以确保所有生成的内容都与主题紧密相关，并且表达清晰。</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限制条件说明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在生成内容时，需避免口语化表达，去除任何冗余信息，同时控制标题数量不超过三个。</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A/B测试方法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A/B测试基本概念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A/B测试是一种在线对比实验方法，通过比较两个或多个版本的产品、网页设计等，评估哪个更有效。常用于广告、网站内容优化等领域。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A/B测试实施步骤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实施A/B测试需确定测试目标、选择变量、设定样本量、运行测试并分析结果。每一步都对最终效果有重要影响，需要精细规划和执行。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A/B测试数据分析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A/B测试的数据分析是关键步骤，通过统计检验确定各版本间的显著性差异。常用工具包括Google Analytics、Optimizely等，帮助快速得出结论。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行业落地案例</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电商精准营销</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个性化推荐系统</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通过分析用户历史购买行为和偏好，智能推荐系统能够向用户展示最符合其兴趣的商品，从而提高转化率。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动态调整营销策略</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根据市场反馈和实时数据，电商企业能快速调整推广内容和方式，确保营销活动始终贴合用户需求和市场趋势。</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提升用户体验</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智能推荐不仅增加用户粘性，还通过减少搜索时间、提升购物满意度来整体提高电商平台的用户体验。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智能推荐系统概述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数据采集与预处理</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算法模型构建</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实时交互优化</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效果评估体系</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行业落地案例</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伦理安全规范</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技术演进趋势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内容平台适配</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介绍内容在不同平台上的适配策略，确保推荐内容在不同环境下都能得到良好展示和用户接受度。</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内容平台适配概述</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分析当前主流内容平台的技术特点，探讨如何通过技术手段实现内容的高效适配与优化。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跨平台技术应用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分享在内容平台适配过程中，如何通过调整内容格式、风格等手段提升用户体验的实际操作案例。</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用户体验优化实践</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伦理安全规范</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隐私保护措施</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采用先进的加密算法，确保用户数据在传输和存储过程中的机密性，防止未经授权的访问与篡改。</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通过去除或替换个人识别信息，对数据进行匿名化处理，保障用户隐私安全，同时不影响数据分析效果。</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访问控制机制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实施严格的访问权限管理，仅授权相关人员访问特定数据，有效防止数据泄露风险，保护用户隐私权益。</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偏见消除方案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数据多样性增强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通过引入更多样化的数据源，可以有效减少模型对特定类型数据的偏好，从而提升推荐系统的整体公正性。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算法公平性设计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采用无偏见的算法设计原则，确保推荐结果不因用户特征而产生不公平对待，如性别、年龄等。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持续监控与调整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定期对推荐系统进行性能评估和监控，根据反馈调整算法参数，及时消除新出现的数据偏见问题。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技术演进趋势</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联邦学习发展</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联邦学习是一种分布式机器学习技术，允许在不共享数据的情况下训练模型，有效保护用户隐私并提高算法性能。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联邦学习概述</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自2016年提出以来，联邦学习经历了快速发展阶段，从理论研究到实际应用，逐步成为人工智能领域的重要分支。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发展历程</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随着技术的不断进步和应用场景的扩展，联邦学习有望在更多领域实现突破，推动智能推荐系统向更高效、更安全的方向发展。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未来趋势</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跨模态融合方向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多模态数据融合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将图像、文本和声音等多种数据类型进行整合，通过深度学习模型提取共同特征，提升推荐系统的综合性能与准确性。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跨媒体内容分析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利用自然语言处理与计算机视觉技术，对不同媒体形式的内容进行分析，以实现对用户偏好的准确捕捉与预测。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交互式体验增强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通过集成多种感官信息，如视觉、听觉和触觉反馈，提供更丰富和个性化的用户体验，使智能推荐系统更具吸引力和互动性。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智能推荐系统概述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智能推荐定义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智能推荐系统通过分析用户行为和偏好，自动提供个性化内容或商品建议，提升用户体验和满意度。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核心原理解析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基于机器学习算法，智能推荐利用数据挖掘技术发现潜在需求与模式，实现精准推送，优化资源配置。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应用场景展示</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智能推荐广泛应用于电商、媒体、教育等行业，通过个性化内容推送，增强用户粘性，促进消费决策。</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应用场景分类</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智能推荐在电商领域通过分析用户行为和偏好，提供个性化商品推荐，提升购物体验与转化率。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购物推荐系统</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在视频、音乐等平台利用算法推荐用户可能感兴趣的内容，增加用户停留时间与活跃度。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内容推荐平台</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智能推荐技术帮助教育平台根据学生的学习情况和兴趣，推荐合适的课程和学习资源，提高学习效率。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教育学习助手</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数据采集与预处理</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多源数据整合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多源数据整合概念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多源数据整合是指将来自不同来源、格式和类型的数据进行统一处理，以提供更全面、准确的信息。</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数据整合技术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包括数据清洗、转换和加载等步骤，确保数据质量与一致性，为智能推荐系统提供可靠支持。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多源数据整合在金融风控、医疗诊断等领域发挥关键作用，通过综合分析提高决策精度与效率。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特征工程实施</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数据预处理重要性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在智能推荐系统中，数据预处理是不可或缺的一步。通过清洗、标准化和格式化等手段，确保数据的质量和一致性，为后续的特征工程打下坚实基础。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特征选择方法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特征选择旨在从原始数据中挑选出对模型预测性能提升最显著的特征。常用方法包括过滤法、包裹法和嵌入法，根据数据特性选取合适的策略进行特征筛选。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5" y="1627201"/>
            <a:ext cx="3040554"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特征构建技巧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除了直接使用原始数据，还可以通过组合现有特征或引入新变量来构建更有意义的特征。这一步骤有助于捕捉数据中的复杂模式，提高模型的预测能力。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算法模型构建</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3029</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2025-09-30T10:49:00Z</dcterms:created>
  <dcterms:modified xsi:type="dcterms:W3CDTF">2025-09-30T10:49:14Z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698736D55A4A4DD1A3BBE9691B3F3BEB_12</vt:lpwstr>
  </property>
  <property fmtid="{D5CDD505-2E9C-101B-9397-08002B2CF9AE}" pid="3" name="KSOProductBuildVer">
    <vt:lpwstr>2052-12.1.0.22529</vt:lpwstr>
  </property>
</Properties>
</file>