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智享未来个人数字助理</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赋能高效生活与工作新体验</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智能交互应答</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利用先进的语音识别和合成技术，实现与用户的自然对话，支持多种语言和方言，提升用户体验。</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语音交互技术</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通过深度学习算法解析和生成自然语言文本，使个人数字助理能够理解用户意图并作出准确回应。</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自然语言处理</a:t>
            </a:r>
            <a:endParaRPr sz="2100" b="1" i="0">
              <a:solidFill>
                <a:srgbClr val="F18D6B"/>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通过分析用户的语言和语境，识别用户情绪状态，提供更加贴心的服务和支持。</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情感分析能力</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技术支撑体系</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自然语言处理</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自然语言处理基础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自然语言处理是人工智能领域的重要分支，致力于让机器理解、生成和翻译人类语言。通过分析文本数据，实现人机交互的智能化。</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语音识别技术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语音识别技术将人的语音转换为计算机可读的文字或命令。随着深度学习的发展，语音识别准确率显著提升，广泛应用于智能助手和车载系统。</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语义理解与情感分析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语义理解和情感分析使机器能解析文本的深层含义及用户的情感倾向。这在客服机器人、舆情监控等领域有重要应用，提升用户体验。</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机器学习算法</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机器学习概述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机器学习是人工智能的一个分支，通过算法模型让计算机从数据中学习规律，实现自动化决策。</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常见算法类型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包括监督学习、无监督学习、强化学习等，每种算法适用于不同的任务场景，如图像识别、预测分析等。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在个人数字助理中，机器学习算法被用于语音识别、自然语言处理等功能，极大提升了用户体验和效率。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大数据分析应用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大数据分析概述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大数据分析是处理和分析大规模数据集以提取有用信息的过程，广泛应用于商业、科研等领域，帮助决策支持和优化运营。</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数据挖掘技术</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数据挖掘是从大数据集中发现模式和关联的技术，包括分类、聚类、回归等方法，对预测趋势和洞察用户行为至关重要。</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实时数据处理</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实时数据处理允许系统即时响应数据变化，适用于需要快速反应的应用场景，如金融市场监控和社交媒体趋势分析。</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应用场景拓展</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办公效率提升</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自动化任务管理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个人数字助理通过智能算法自动分配和调整工作任务，减少手动操作，提高办公效率与准确性。</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日程安排优化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利用AI分析用户习惯和优先级，自动推荐最佳会议时间和工作计划，确保时间高效利用。</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实时信息同步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个人数字助理能实时同步电子邮件、日历和通讯录等数据，使用户可以快速获取最新信息，做出及时响应。</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生活服务辅助</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智能家居控制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通过语音或移动应用远程操控家中的电器设备，如灯光、空调和安防系统，实现便捷生活。</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日常事务提醒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自动设定并提醒用户重要事项，如会议、生日及待办任务，帮助用户有效管理时间。</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健康与运动跟踪</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监测用户的步数、心率和睡眠质量，提供运动建议和健康报告，促进健康生活方式。</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健康管理支持</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健康数据追踪</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个人数字助理通过整合用户的健康数据，提供实时监控与分析，帮助用户更好地理解自身健康状况。</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运动建议制定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根据用户的身体状况和健康目标，个人数字助理能提供个性化的运动计划与指导，助力用户达到健身效果。</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饮食管理支持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结合营养学原理及用户偏好，个人数字助理提供科学的饮食建议和餐食搭配，促进健康饮食习惯的形成。</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用户体验优化</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个人数字助理概述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功能模块解析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技术支撑体系</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应用场景拓展</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用户体验优化</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安全隐私保障</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行业融合趋势</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未来发展方向</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个性化配置方案</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通过个性化配置，个人数字助理能更好地满足用户的需求和偏好，提高使用效率和满意度。</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个性化配置的重要性</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包括日程管理、信息检索、智能推荐等，旨在帮助用户高效完成任务，提升生活质量。</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核心技能类别介绍</a:t>
            </a:r>
            <a:endParaRPr sz="2100" b="1" i="0">
              <a:solidFill>
                <a:srgbClr val="F18D6B"/>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从需求分析到功能选择，再到最终设置，详细指导用户如何一步步完成个人数字助理的个性化配置。</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配置方案的实现步骤</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多端同步机制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多端同步概述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个人数字助理通过多端同步机制，实现用户数据在不同设备间的无缝连接与共享，提升工作效率和使用体验。</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技术实现方式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利用云存储和实时数据传输技术，确保信息在手机、电脑、平板等设备间即时更新，保障数据一致性。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用户优势分析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多端同步功能使用户无论身处何地，都能访问最新信息，提高工作效率；同时简化操作流程，减少重复劳动。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反馈迭代流程</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用户反馈收集机制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通过多种渠道如应用内提示、社交媒体等，主动收集用户对个人数字助理的使用体验，确保全面了解用户需求和问题。</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数据分析与处理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将收集到的用户反馈进行分类整理，运用大数据分析技术，识别常见问题及改进点，为产品迭代提供数据支持。</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功能迭代与优化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根据分析结果，优先解决用户反映的核心问题，持续优化产品功能，提升用户体验，并通过测试验证改进效果。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安全隐私保障</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数据加密传输</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数据加密传输概述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数据加密传输是指通过网络传输的数据进行加密处理，确保数据在传输过程中的安全性和隐私性。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加密算法分类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常见的加密算法包括对称加密和非对称加密。对称加密速度快、效率高，非对称加密则安全性更高。</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数据加密传输广泛应用于金融、医疗、通信等领域，有效防止数据泄露和篡改，保障信息安全。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权限分级管控</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权限分级管控是指根据用户角色和需求，分配不同级别的访问权限，以确保数据安全和个人隐私。</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权限分级概念</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通过设置访问控制列表、角色基权限管理等技术手段，实现对个人数字助理的权限分级管控，提升系统安全性。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实施策略</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分级管控能有效防止数据泄露，但同时也面临如何平衡权限与便利性的挑战，需不断优化管理策略。</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优势与挑战</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合规审计追踪</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合规审计重要性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合规审计是确保个人数字助理遵循相关法律法规和行业标准的关键步骤，通过定期审查保护用户隐私和企业数据安全。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追踪技术应用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利用先进的数据分析与机器学习技术，实时监测与记录用户操作，有效跟踪个人数字助理的使用情况，提升透明度和可信度。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持续改进与调整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根据合规审计结果，定期优化个人数字助理的功能和服务，及时更新政策和流程，以适应法律变化和技术发展的需求。</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行业融合趋势</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智能家居联动</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智能家居互联基础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通过互联网将家居设备连接起来，实现远程控制和自动化操作，提高生活便利性和舒适度。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语音控制应用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利用语音识别技术，用户可通过语音命令操控智能家居设备，如灯光、空调等，提升交互体验。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1"/>
            <a:ext cx="3032171"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场景联动功能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设置特定场景下设备的联动响应，比如回家模式自动开灯、关窗帘，增强家居智能化水平。</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车载系统对接</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车载系统对接概述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探讨个人数字助理如何与车载系统进行有效对接，实现信息共享和功能协同，提升驾驶体验。</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对接关键技术</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分析实现车载系统对接所需的关键技术，包括数据传输、接口标准化及安全加密等，确保数据流畅传输与安全可靠。</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应用场景拓展</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介绍个人数字助理在车载系统中的多种应用场景，如导航辅助、娱乐内容推荐及车辆状态监测等，展现其广泛应用潜力。</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个人数字助理概述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可穿戴设备适配</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可穿戴设备概述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可穿戴设备是佩戴在身体上，通过传感器收集数据以提供信息或服务的设备。它们通常包括手表、智能眼镜等，用于健康监测、通讯和娱乐等多种功能。</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适配技术解析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可穿戴设备的适配技术涉及硬件与软件的协同工作，确保设备稳定运行并优化用户体验。关键技术包括低功耗设计、传感器融合和用户界面定制。</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随着物联网和人工智能的发展，可穿戴设备将更加智能化和个性化。未来的设备将具备更强的数据处理能力和更广泛的应用场景，如远程医疗和智能家居控制。</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08</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未来发展方向</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情感计算突破</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情感识别技术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利用面部表情、语音语调等多模态信息，情感识别技术能够准确感知和分析用户情绪状态，实现个性化服务。</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情绪反馈机制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通过即时的情绪反馈，助理不仅能理解用户当前感受，还能根据情绪变化调整交流策略，提升用户体验。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情感计算的应用前景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情感计算技术的突破，预示着个人数字助理在医疗、教育、客户服务等领域将有更广泛的应用潜力。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跨模态交互升级</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多模态交互技术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通过整合语音、图像和文本信息，实现更自然的人机交流。提升用户体验，满足多样化应用场景需求。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实时翻译与内容生成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利用深度学习算法，实现跨语言、跨文化的即时翻译与内容创作。为用户提供无缝沟通和创意表达的平台。</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情感识别与反馈系统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通过分析语调、面部表情等非语言信号，准确捕捉用户情绪变化。智能调整交互策略，提供个性化服务体验。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自主决策增强</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决策支持技术</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通过分析用户行为和偏好，AI助理提供个性化建议，帮助用户作出更优选择。</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实时信息更新</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助理能即时获取最新资讯，确保用户获得准确、及时的信息支持决策。</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学习与适应能力</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利用机器学习技术，个人数字助理不断优化决策策略，以适应用户不断变化的需求。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定义与定位</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个人数字助理定义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个人数字助理是一种集成了人工智能和机器学习技术的设备，旨在帮助用户管理日程、提供信息查询和执行特定任务。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核心功能定位</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个人数字助理通过语音识别、自然语言处理等技术，实现与用户的互动交流，支持日常事务管理、提醒设置以及复杂问题解答等功能。</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应用场景概览</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广泛应用于智能家居控制、健康监测、在线教育辅助等领域，个人数字助理正逐步成为现代生活的得力助手，提升生活效率与便捷性。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发展历程简介</a:t>
            </a:r>
            <a:endParaRPr sz="3000" b="1" i="0">
              <a:solidFill>
                <a:srgbClr val="000000"/>
              </a:solidFill>
              <a:latin typeface="微软雅黑" panose="020B0503020204020204" charset="-122"/>
            </a:endParaRPr>
          </a:p>
        </p:txBody>
      </p:sp>
      <p:sp>
        <p:nvSpPr>
          <p:cNvPr id="4" name="New shape"/>
          <p:cNvSpPr/>
          <p:nvPr/>
        </p:nvSpPr>
        <p:spPr>
          <a:xfrm>
            <a:off x="1558800" y="2878466"/>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个人数字助理（PDA）的概念最早在20世纪90年代提出，最初作为手持设备用于管理日程、联系人和简单计算。随着技术发展，功能逐渐丰富。</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个人数字助理的起源</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PDA经历了从简单的电子记事本到多功能智能设备的演变，如引入触摸屏、GPS定位、无线通讯等，极大提升了用户体验和实用性。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关键发展阶段</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当前，PDA已融入智能手机、平板电脑及专业领域应用中，结合人工智能、云计算等技术，提供个性化服务与高效办公解决方案。</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现代应用与趋势</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核心价值体现</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个人数字助理概述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个人数字助理是集成人工智能技术，为用户提供日程管理、信息查询等服务的智能设备。通过语音或文字交互，协助用户高效完成日常任务。</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提高生活和工作效率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个人数字助理通过自动化处理常见事务，显著提高用户的生活和工作效率。它能够提醒日程安排、搜索信息并提供个性化建议，减少时间浪费。</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提升个人健康管理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个人数字助理具备健康监测功能，帮助用户跟踪运动量、饮食摄入和睡眠质量。基于数据分析，提供健康改善建议，促进用户养成良好生活习惯。</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功能模块解析</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日程管理协同</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日程安排优化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个人数字助理通过智能算法，帮助用户高效安排每日活动，确保工作与生活平衡。</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会议提醒功能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自动识别日历中的会议和事件，提前发送提醒通知，避免错过重要安排。</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协同办公助手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集成团队协作工具，实时同步任务进度，提高团队工作效率和沟通流畅性。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信息整合推送</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信息收集与整合</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个人数字助理通过互联网、社交媒体等渠道，实时收集用户感兴趣的资讯和数据，进行高效整合。</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智能推送服务</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利用先进的算法分析用户行为习惯，精准推送个性化内容，提升用户体验和满意度。</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定制化信息管理</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根据用户需求自动分类整理信息，支持多种视图模式展示，便于用户快速获取关键信息。</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4338</Words>
  <Application>WPS 演示</Application>
  <PresentationFormat>全屏显示(4:3)</PresentationFormat>
  <Paragraphs>396</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2025-10-01T03:13:00Z</dcterms:created>
  <dcterms:modified xsi:type="dcterms:W3CDTF">2025-10-01T03:12:52Z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9737C369A580425A9B14066D4C26CB93_12</vt:lpwstr>
  </property>
  <property fmtid="{D5CDD505-2E9C-101B-9397-08002B2CF9AE}" pid="3" name="KSOProductBuildVer">
    <vt:lpwstr>2052-12.1.0.22529</vt:lpwstr>
  </property>
</Properties>
</file>