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迁移学习赋能知识跃迁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跨领域智能模型构建之道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特征提取方法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特征提取是迁移学习中的关键步骤，通过从源域数据中提取有用信息，为目标任务提供基础支持。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特征提取概述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包括主成分分析、线性判别分析等技术，用于降低数据维度和提升特征表达力。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常用特征提取方法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利用卷积神经网络、自动编码器等模型，从原始数据中自动学习和提取有效特征。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深度学习在特征提取中的应用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模型微调策略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数据迁移策略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数据迁移是指将源模型的训练数据迁移到新任务中，以减少在新任务上从头开始训练的时间和资源。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参数微调技术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参数微调是在预训练模型的基础上，通过在特定任务上进行小范围的调整，以适应新的应用场景。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领域适应性方法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领域适应性方法旨在提高模型在不同但相关领域的泛化能力，通过引入领域知识或使用跨域数据进行训练。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关键挑战分析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负迁移规避方案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数据预处理重要性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数据预处理是迁移学习的关键步骤，通过标准化和归一化处理，提高模型训练效率，减少负迁移影响。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特征选择与优化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选取与目标任务最相关的特征进行模型训练，可以有效避免无关信息的干扰，降低负迁移风险。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模型调参策略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合理调整模型参数，如正则化项、学习率等，有助于提升模型在新任务上的表现，减轻负迁移效应。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域差异量化指标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域差异量化指标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域差异量化指标通过计算源域和目标域之间的相似度，来衡量两者的差异程度，是迁移学习中的关键步骤。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相似度度量方法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常用的相似度度量方法包括余弦相似度、欧氏距离等，这些方法有助于准确评估不同领域间的相关性。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特征空间分析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特征空间分析通过对比源域和目标域的特征分布，揭示两者之间的异同点，为迁移学习提供数据支持。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主流算法对比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TrSampling变体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TrSampling变体简介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TrSampling变体是迁移学习中的一种采样方法，通过对源域和目标域进行有策略的采样，提高模型在新领域的泛化能力。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变体优势分析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TrSampling变体通过调整样本分布，有效减少数据偏差，增强模型在新场景下的适应性和准确性。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应用实例探讨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在实际应用中，TrSampling变体被广泛用于图像识别、自然语言处理等领域，显著提升模型性能和效率。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Adversarial训练法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对抗训练概述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对抗训练法是一种增强模型鲁棒性的方法，通过引入对抗样本使模型在面对恶意攻击时仍能保持较高准确率。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对抗训练过程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该过程包括生成对抗样本、使用这些样本训练模型以及评估模型的鲁棒性，目的是提高模型对异常输入的抵抗能力。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对抗训练应用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对抗训练广泛应用于图像识别、自然语言处理等领域，有助于提升系统的安全性和可靠性，防止被恶意攻击所影响。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效果评估体系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准确率提升幅度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迁移学习定义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迁移学习是一种机器学习方法，通过将一个任务上学到的知识应用到另一个相关任务上，从而加快新任务的学习速度和提高准确率。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提升效果显著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在多个领域中，迁移学习显著提升了模型的准确率，特别是在数据量较少或标注成本较高的场景中，迁移学习表现出了巨大的优势。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实际应用案例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迁移学习已被成功应用于图像识别、自然语言处理等多个领域，如ImageNet分类任务中的预训练模型，有效提高了新任务的识别准确率。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技术实现路径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关键挑战分析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主流算法对比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效果评估体系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工业落地实践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收敛速度监测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收敛速度是指在训练过程中，模型的输出与真实值差距减小的速度，是衡量算法效率的重要指标。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收敛速度定义解析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收敛速度受多种因素影响，包括数据集质量、模型复杂度和优化算法等，合理选择可加速训练过程。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影响收敛速度因素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通过绘制损失函数图、使用收敛速度指标等方式监测收敛速度，帮助调整模型参数，优化训练效果。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监测方法与技术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工业落地实践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NLP文本分类案例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文本分类简介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文本分类是自然语言处理中的基本任务，旨在将文本分配到预定义的类别中。通过迁移学习，可以有效提高分类模型的性能和泛化能力。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迁移学习在文本分类中的应用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迁移学习通过利用源域中的知识和数据来提升目标任务的表现。在文本分类中，它能够解决目标领域数据稀缺或标注成本高的问题。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案例分析：迁移学习提升文本分类性能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以新闻文章分类为例，通过迁移学习模型从其他相关领域（如博客、论坛）的学习，显著提升了对新闻分类的准确性和效率。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CV图像识别应用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CV图像识别概述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计算机视觉（CV）是利用算法从图像或视频中提取信息的科学，迁移学习通过重用已训练模型，加速新任务的学习过程。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应用实例解析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在医疗、安防等领域，CV技术通过迁移学习优化图像识别效率，如自动检测皮肤病变、监控异常行为等，提高系统性能和准确性。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挑战与展望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面对数据多样性和模型泛化问题，迁移学习在CV领域面临挑战。未来研究将聚焦于提升模型的适应性和鲁棒性，推动CV技术的进一步发展。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多任务联合学习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多任务联合学习是一种机器学习方法，通过同时处理多个相关任务来提高模型的效率和性能。此策略在迁移学习中特别有效，有助于利用不同任务之间的知识共享。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多任务联合学习概述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采用多任务联合学习的迁移模型能够在不同任务间传递知识，减少数据需求和计算成本。此外，这种学习方式还能促进泛化能力的提升，使模型对未见过的数据有更好的适应能力。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核心优势分析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在图像识别、自然语言处理等领域，多任务学习已被证明能有效提升模型性能。例如，通过联合训练图像分类和物体检测任务，模型不仅提高了分类准确率，也增强了检测精度。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实践案例探讨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自动化迁移框架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自动化迁移框架简介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自动化迁移框架是实现模型知识在不同任务间高效转移的技术，通过减少人工干预，提高模型在新任务上的性能。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包括预训练模型、微调技术和元学习等，这些技术共同构成了自动化迁移框架的核心，使其能够灵活适应多样化的任务需求。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广泛应用于自然语言处理、计算机视觉等领域，自动化迁移框架不仅加速了模型开发进程，还提升了模型的泛化能力。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迁移学习概述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迁移学习定义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迁移学习是一种机器学习技术，通过在源任务上预训练模型，将其应用于目标任务，以减少计算成本和提高性能。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迁移学习原理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利用源域数据的特征知识，辅助目标任务的学习过程，解决目标域数据不足或标注困难的问题，实现知识的有效迁移。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广泛应用于计算机视觉、自然语言处理等领域，如图像分类、语音识别等任务，有效提升模型的泛化能力和效率。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核心优势解析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迁移学习是一种机器学习技术，通过利用一个领域（源域）的学习成果来加速或改善另一个不同但相关的领域（目标域）的学习过程。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迁移学习简介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迁移学习能够有效减少数据需求，提高模型在新任务上的泛化能力，同时加快训练速度，适用于资源有限的场景。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核心优势解析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迁移学习广泛应用于图像识别、自然语言处理等领域，如将预训练的视觉模型应用于新的特定类别图像识别中，显著提升识别准确率和效率。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跨领域知识复用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跨领域知识复用概述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迁移学习技术通过在源任务和目标任务间共享知识，实现跨领域问题的高效解决。此方法显著提高了模型在不同领域的泛化能力。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应用领域案例分析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迁移学习已被广泛应用于图像识别、自然语言处理等领域。例如，利用预训练模型进行微调，快速适应新任务，提升模型性能。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面临的挑战及前景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尽管迁移学习带来巨大优势，但也存在数据分布差异、领域适应性等挑战。未来研究将聚焦于提高模型的适应性及效率，推动其在更多领域的应用。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小样本数据适配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小样本数据适配原理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通过迁移学习，利用已训练的模型和少量新数据进行微调，实现在小样本数据集上的高效适配。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小样本数据适配广泛应用于图像识别、语音处理等领域，尤其在资源有限的场景中展现出独特优势。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主要挑战包括样本不均衡、模型泛化能力不足等；通过改进算法和优化数据增强策略，可有效提升适配效果。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技术实现路径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3222</Words>
  <Application>WPS 演示</Application>
  <PresentationFormat>全屏显示(4:3)</PresentationFormat>
  <Paragraphs>301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2025-09-30T12:51:00Z</dcterms:created>
  <dcterms:modified xsi:type="dcterms:W3CDTF">2025-09-30T12:50:21Z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6388737ADD52456E84765C8339C886ED_12</vt:lpwstr>
  </property>
  <property fmtid="{D5CDD505-2E9C-101B-9397-08002B2CF9AE}" pid="3" name="KSOProductBuildVer">
    <vt:lpwstr>2052-12.1.0.22529</vt:lpwstr>
  </property>
</Properties>
</file>