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2192000" cy="6858000" type="screen16x9"/>
  <p:notesSz cx="6858000" cy="9144000"/>
  <p:custDataLst>
    <p:tags r:id="rId4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5" Type="http://schemas.openxmlformats.org/officeDocument/2006/relationships/tags" Target="tags/tag1.xml"/><Relationship Id="rId44" Type="http://schemas.openxmlformats.org/officeDocument/2006/relationships/tableStyles" Target="tableStyles.xml"/><Relationship Id="rId43" Type="http://schemas.openxmlformats.org/officeDocument/2006/relationships/viewProps" Target="viewProps.xml"/><Relationship Id="rId42" Type="http://schemas.openxmlformats.org/officeDocument/2006/relationships/presProps" Target="presProps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151446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000000"/>
                </a:solidFill>
                <a:latin typeface="微软雅黑" panose="020B0503020204020204" charset="-122"/>
              </a:rPr>
              <a:t>气候变化危机与应对</a:t>
            </a:r>
            <a:endParaRPr sz="48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622800" y="3101012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4" name="New shape"/>
          <p:cNvSpPr/>
          <p:nvPr/>
        </p:nvSpPr>
        <p:spPr>
          <a:xfrm>
            <a:off x="611778" y="3101012"/>
            <a:ext cx="11038043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3000" b="1" i="0">
                <a:solidFill>
                  <a:srgbClr val="0CBE7C"/>
                </a:solidFill>
                <a:latin typeface="微软雅黑" panose="020B0503020204020204" charset="-122"/>
              </a:rPr>
              <a:t>全球变暖影响及解决方案</a:t>
            </a:r>
            <a:endParaRPr sz="30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6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8" name="New shape"/>
          <p:cNvSpPr/>
          <p:nvPr/>
        </p:nvSpPr>
        <p:spPr>
          <a:xfrm>
            <a:off x="611778" y="4136689"/>
            <a:ext cx="11038043" cy="455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作者：</a:t>
            </a:r>
            <a:r>
              <a:rPr lang="zh-CN" sz="1575" b="0" i="0">
                <a:solidFill>
                  <a:srgbClr val="000000"/>
                </a:solidFill>
                <a:latin typeface="微软雅黑" panose="020B0503020204020204" charset="-122"/>
              </a:rPr>
              <a:t>张抿</a:t>
            </a:r>
            <a:r>
              <a:rPr lang="zh-CN" sz="1575" b="0" i="0">
                <a:solidFill>
                  <a:srgbClr val="000000"/>
                </a:solidFill>
                <a:latin typeface="微软雅黑" panose="020B0503020204020204" charset="-122"/>
              </a:rPr>
              <a:t>轩</a:t>
            </a:r>
            <a:endParaRPr lang="zh-CN"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11778" y="4740950"/>
            <a:ext cx="11038043" cy="45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汇报时间: 2025/10/01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温度上升趋势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根据IPCC报告，过去一个世纪内，全球平均气温上升约0.8°C，预计未来数十年内将继续上升。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全球平均气温上升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由于温度上升，极端天气事件如热浪、干旱和强降雨等变得更加频繁和剧烈，对生态系统造成严重影响。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极端天气频发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全球变暖导致冰川融化加速，海平面不断上升，威胁沿海城市与低洼地区，影响数百万人口的生活环境。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海平面持续升高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极端天气频发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极端天气事件概述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极端天气事件指的是超出常规气候模式的异常气象现象，如热浪、寒潮、暴雨等。这些事件对人类社会和自然生态系统造成严重影响。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极端天气成因分析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全球气候变化是导致极端天气频发的主要原因之一。温室气体浓度增加引起全球气温上升，改变了降水分布和强度，进而加剧了极端天气的发生频率和强度。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应对策略与措施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面对极端天气的挑战，国际社会采取了一系列应对措施，包括加强气候监测预警系统建设、推广绿色低碳生活方式以及实施灾害风险评估与管理计划。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04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生态链冲击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物种灭绝加速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799" y="1627201"/>
            <a:ext cx="3031739" cy="2898928"/>
          </a:xfrm>
          <a:prstGeom prst="roundRect">
            <a:avLst>
              <a:gd name="adj" fmla="val 10032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物种灭绝现状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气候变化导致极端天气频繁，许多物种无法适应环境变化，正面临前所未有的生存危机。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17538" y="1627200"/>
            <a:ext cx="3031738" cy="2898928"/>
          </a:xfrm>
          <a:prstGeom prst="roundRect">
            <a:avLst>
              <a:gd name="adj" fmla="val 10032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生态系统失衡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由于物种减少，食物链和生态平衡被打破，影响整个生态系统的稳定与多样性。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76276" y="1627201"/>
            <a:ext cx="3031739" cy="2898928"/>
          </a:xfrm>
          <a:prstGeom prst="roundRect">
            <a:avLst>
              <a:gd name="adj" fmla="val 10032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保护措施紧迫性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为防止更多物种灭绝，亟需全球合作制定有效保护政策，加强生物多样性保护工作。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栖息地缩减图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735403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栖息地缩减现状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全球范围内，气候变化导致栖息地面积减少，生物多样性受到严重威胁，许多物种面临灭绝风险。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栖息地缩减原因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栖息地缩减主要由森林砍伐、城市化扩张、农业开发等人类活动引起，同时气候变化加剧了这一进程。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应对措施与挑战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为减缓栖息地缩减，需采取保护自然生态系统、恢复受损生境、加强法律法规等措施，但实施难度大，需要国际合作。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2106203"/>
            <a:ext cx="39600" cy="284197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915943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735403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05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农业系统危机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作物产量波动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气候变化对作物产量的影响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全球气候变暖导致极端天气频发，影响农作物生长周期和产量稳定性。高温、干旱与洪涝等自然灾害直接威胁粮食安全。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适应性农业策略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面对气候变化带来的挑战，推广耐旱抗涝的作物品种，调整种植结构和时间，采用节水灌溉技术，增强农业生产系统的韧性。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政策支持与国际合作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政府应加大农业科技投入，制定应对气候变化的政策措施，加强国际间的经验交流和技术合作，共同提升全球农业适应能力。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种植带迁移向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种植带迁移原因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气候变化导致温度和降水模式变化，迫使农作物向更适宜的环境迁移以保持生产力。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影响因素分析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包括温室气体排放、全球平均气温上升等，均对农业生产区域产生深远影响。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应对策略建议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通过调整农业技术、培育新品种作物，以及优化水资源管理等措施，适应新的气候条件。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06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水资源新挑战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冰川消融速率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冰川消融现状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全球气候变暖导致极地和高山冰川加速融化，海平面上升威胁沿海城市。科学数据显示，近年来冰川消融速率显著增加。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影响因素分析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温室气体排放、森林砍伐和工业活动是主要驱动因素。这些活动释放大量热量，加剧了全球气候系统的不稳定。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未来趋势预测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随着全球碳排放持续增加，预计到本世纪末，冰川面积将进一步减少。这将对生态系统和人类社会带来深远影响。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800" y="979200"/>
            <a:ext cx="3672000" cy="511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1054800" y="1037646"/>
            <a:ext cx="2482880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目录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486800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01</a:t>
            </a:r>
            <a:endParaRPr sz="1575" b="1">
              <a:solidFill>
                <a:srgbClr val="0CBE7C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气候变化定义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3455314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02</a:t>
            </a:r>
            <a:endParaRPr sz="1575" b="1">
              <a:solidFill>
                <a:srgbClr val="0CBE7C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主要成因分析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5423828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03</a:t>
            </a:r>
            <a:endParaRPr sz="1575" b="1">
              <a:solidFill>
                <a:srgbClr val="0CBE7C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全球现状展示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7392342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04</a:t>
            </a:r>
            <a:endParaRPr sz="1575" b="1">
              <a:solidFill>
                <a:srgbClr val="0CBE7C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生态链冲击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9360857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05</a:t>
            </a:r>
            <a:endParaRPr sz="1575" b="1">
              <a:solidFill>
                <a:srgbClr val="0CBE7C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农业系统危机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486800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06</a:t>
            </a:r>
            <a:endParaRPr sz="1575" b="1">
              <a:solidFill>
                <a:srgbClr val="0CBE7C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水资源新挑战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3455314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07</a:t>
            </a:r>
            <a:endParaRPr sz="1575" b="1">
              <a:solidFill>
                <a:srgbClr val="0CBE7C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海平面上升趋势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1" name="New shape"/>
          <p:cNvSpPr/>
          <p:nvPr/>
        </p:nvSpPr>
        <p:spPr>
          <a:xfrm>
            <a:off x="5423828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08</a:t>
            </a:r>
            <a:endParaRPr sz="1575" b="1">
              <a:solidFill>
                <a:srgbClr val="0CBE7C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人类健康威胁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2" name="New shape"/>
          <p:cNvSpPr/>
          <p:nvPr/>
        </p:nvSpPr>
        <p:spPr>
          <a:xfrm>
            <a:off x="7392342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09</a:t>
            </a:r>
            <a:endParaRPr sz="1575" b="1">
              <a:solidFill>
                <a:srgbClr val="0CBE7C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经济转型机遇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9360857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10</a:t>
            </a:r>
            <a:endParaRPr sz="1575" b="1">
              <a:solidFill>
                <a:srgbClr val="0CBE7C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国际协作框架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4" name="New shape"/>
          <p:cNvSpPr/>
          <p:nvPr/>
        </p:nvSpPr>
        <p:spPr>
          <a:xfrm>
            <a:off x="1486800" y="4493213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11</a:t>
            </a:r>
            <a:endParaRPr sz="1575" b="1">
              <a:solidFill>
                <a:srgbClr val="0CBE7C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技术创新路径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5" name="New shape"/>
          <p:cNvSpPr/>
          <p:nvPr/>
        </p:nvSpPr>
        <p:spPr>
          <a:xfrm>
            <a:off x="3455314" y="4493213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12</a:t>
            </a:r>
            <a:endParaRPr sz="1575" b="1">
              <a:solidFill>
                <a:srgbClr val="0CBE7C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个人行动指南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淡水供需失衡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全球淡水资源分布不均，部分地区严重短缺。随着人口增长和工农业用水增加，淡水供需矛盾日益突出。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淡水资源现状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气候变化导致极端天气频发，影响淡水资源分配。冰川融化和海平面上升威胁淡水供应，加剧水资源紧张局势。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气候变化影响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为应对淡水供需失衡，需采取节水措施、提高水资源利用效率和开发替代水源等策略。未来需加强国际合作，共同保障淡水安全。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解决策略与展望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07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海平面上升趋势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沿海淹没预警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沿海淹没风险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随着全球气候变暖，海平面上升加速，沿海地区面临淹没风险增加。这可能导致土地丧失、生态系统破坏及经济损失。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预警系统重要性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建立有效的沿海淹没预警系统是关键，它能帮助政府和居民提前做好准备，采取必要的防护措施，减少灾害影响。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应对策略与建议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为减轻沿海淹没带来的影响，应加强海岸线保护，提高社区的抗灾能力，并制定灵活的适应气候变化的政策和措施。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岛屿生存困境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海平面上升威胁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全球气候变暖导致极地冰盖融化，海平面持续上升，对岛屿国家构成直接威胁，加剧了生存困境。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生态系统破坏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气候变化引发极端天气频发，如飓风和暴雨，严重破坏了岛屿上的生态系统，影响了居民的生计。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03" y="1627200"/>
            <a:ext cx="3031739" cy="3267239"/>
          </a:xfrm>
          <a:prstGeom prst="roundRect">
            <a:avLst>
              <a:gd name="adj" fmla="val 10032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资源匮乏问题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随着气候变化，岛屿上淡水资源和食物供应面临压力，加剧了当地居民的生存挑战。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08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人类健康威胁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传染病扩散域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878466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随着全球气候变暖，某些地区温度和湿度的变化为病原体提供了更适宜的生存环境，导致传染病传播范围扩大。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410" y="1627200"/>
            <a:ext cx="2580658" cy="1124265"/>
          </a:xfrm>
          <a:prstGeom prst="roundRect">
            <a:avLst>
              <a:gd name="adj" fmla="val 10888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气候变化与传染病扩散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878466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例如登革热、寨卡病毒等疾病，因气候变化导致的蚊虫繁殖增多而扩散，影响区域广泛，严重威胁公共卫生安全。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625" y="1627200"/>
            <a:ext cx="2580660" cy="1124265"/>
          </a:xfrm>
          <a:prstGeom prst="roundRect">
            <a:avLst>
              <a:gd name="adj" fmla="val 10888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主要传染病案例分析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878466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加强国际合作，提升疫情监测预警系统，同时推广健康教育，提高公众对气候变化相关传染病的认识和防范意识。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841" y="1627200"/>
            <a:ext cx="2580658" cy="1124266"/>
          </a:xfrm>
          <a:prstGeom prst="roundRect">
            <a:avLst>
              <a:gd name="adj" fmla="val 10888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应对策略与预防措施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热浪致死案例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热浪致死案例概述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探讨全球不同地区因热浪导致的死亡事件，分析其对公共卫生的影响和应对策略的重要性。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2729091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具体案例解析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通过几个典型热浪致死案例，深入剖析原因、影响及采取的有效预防措施，为政策制定提供参考。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263387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热浪应对与预防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介绍针对热浪的预防措施和应对策略，包括公众教育、基础设施建设及应急响应机制等。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272909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26338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09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经济转型机遇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绿色产业崛起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3040516" cy="3627421"/>
          </a:xfrm>
          <a:prstGeom prst="roundRect">
            <a:avLst>
              <a:gd name="adj" fmla="val 9999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绿色能源技术发展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随着全球对可再生能源的需求增加，太阳能、风能等绿色能源技术快速发展，成为推动绿色产业发展的重要力量。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15" y="1627201"/>
            <a:ext cx="3040532" cy="3627421"/>
          </a:xfrm>
          <a:prstGeom prst="roundRect">
            <a:avLst>
              <a:gd name="adj" fmla="val 9999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循环经济模式推广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循环经济通过资源回收再利用，减少废弃物产生，促进产业可持续发展。该模式在多个行业得到广泛应用，有效降低了环境压力。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47" y="1627200"/>
            <a:ext cx="3040516" cy="3627421"/>
          </a:xfrm>
          <a:prstGeom prst="roundRect">
            <a:avLst>
              <a:gd name="adj" fmla="val 9999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绿色金融支持政策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政府和金融机构推出一系列绿色金融产品与服务，为绿色产业发展提供资金支持，促进低碳环保项目的实施与落地。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碳交易市场机制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853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碳交易市场概述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碳交易市场是全球应对气候变化的重要机制，通过买卖碳排放权来控制和减少温室气体排放。该市场旨在激励企业采用低碳技术，实现环境保护与经济发展的双赢。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853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碳配额分配方法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碳配额分配是碳交易市场的核心环节，包括免费分配、拍卖和混合分配等方法。不同国家根据自身情况选择适合的分配方式，以确保市场的公平性和效率。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726212"/>
            <a:ext cx="4554174" cy="1853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碳交易市场监管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有效的监管是碳交易市场成功的关键。监管机构需制定明确的规则，监督市场运行，防止操纵市场行为，确保碳价格真实反映减排成本，促进全球气候治理。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965012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4097012"/>
            <a:ext cx="39600" cy="4572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906752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72621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01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气候变化定义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10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国际协作框架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巴黎协定进程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巴黎协定背景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2015年签署的巴黎协定旨在限制全球气温上升，通过国际共识推动减排行动。目标是将全球平均温度升高控制在2摄氏度以内，并努力限制在1.5摄氏度以内。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参与国家与目标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截至目前，超过190个国家批准了巴黎协定。各国根据国情设定具体的减排承诺，共同致力于实现气候目标，促进可持续发展和绿色经济转型。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面临的挑战与进展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尽管取得一定进展，但巴黎协定实施仍面临诸多挑战，包括资金支持不足、技术转移难题等。国际社会正积极寻找解决方案，加强合作以应对气候变化带来的影响。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减排责任分担制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减排责任分担机制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通过国际协议和国内政策，明确各国在减少温室气体排放中的责任和义务，促进全球气候治理合作。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公平与效率原则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在减排责任分担中，应考虑各国经济发展水平、历史排放量等因素，确保责任分配既公平又高效。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技术支持与资金援助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发达国家应向发展中国家提供技术支持和资金援助，帮助其提高减排能力和适应气候变化的能力。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11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技术创新路径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清洁能源突破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太阳能技术进展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近年来，太阳能转换效率显著提升，成本逐渐降低，成为最具发展潜力的清洁能源之一。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风能技术创新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风力发电技术不断优化，包括大型化、智能化和海上风电的发展，有效提高了能源利用效率。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005402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核聚变突破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受控核聚变研究取得关键性进展，未来有望实现清洁、高效的能源供应，为解决气候变化问题提供新途径。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244201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376202"/>
            <a:ext cx="39600" cy="4572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185942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00540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碳捕捉技术应用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碳捕捉技术是一种减少大气中二氧化碳浓度的方法，通过物理、化学手段捕获工业排放的CO2，实现碳中和目标。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碳捕捉技术概述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该技术广泛应用于电力、钢铁、水泥等行业，尤其针对重污染源进行减排，对缓解全球气候变化具有重要作用。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主要应用领域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目前，碳捕捉技术已从实验室研究走向商业化应用，但面临成本高、效率待提高等挑战，持续技术创新是关键。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技术发展现状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12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个人行动指南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低碳生活方式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低碳饮食选择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通过减少肉类消费，增加蔬菜和全谷物摄入，不仅有助于降低个人碳足迹，还能促进健康饮食。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绿色出行方式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优先选择公共交通、骑行或步行等低碳出行方式，减少私家车使用，有效降低交通领域的碳排放。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节能家居生活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采用高效节能家电，合理调节室内温度和使用自然光照，减少不必要的能源消耗，实现低碳居住环境。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环保消费选择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环保消费选择重要性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随着气候变化影响加剧，消费者需通过选择环保产品，减少碳足迹，共同应对全球变暖问题。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32171" cy="3267239"/>
          </a:xfrm>
          <a:prstGeom prst="roundRect">
            <a:avLst>
              <a:gd name="adj" fmla="val 10000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可持续产品的识别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识别和购买可持续产品是支持环保的重要方式。包括有机食品、环保包装及节能家电等。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85474" y="1627202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绿色生活方式实践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采取绿色生活方式，如使用公共交通、减少一次性用品、循环利用资源，可有效减少个人对环境的影响。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263572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000000"/>
                </a:solidFill>
                <a:latin typeface="微软雅黑" panose="020B0503020204020204" charset="-122"/>
              </a:rPr>
              <a:t>谢 谢 大 家</a:t>
            </a:r>
            <a:endParaRPr sz="48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科学概念解析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气候变化定义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气候变化指地球长期气候模式的显著改变，包括温度、降水等要素的变化，主要由自然和人为活动引起。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温室效应原理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温室效应是大气中某些气体如二氧化碳捕获并保留地面热量的现象，导致全球气温上升，加剧气候变化问题。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气候变化影响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气候变化对生态系统、人类社会和经济产生深远影响，包括极端天气增多、海平面上升、生物多样性减少等。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历史演变脉络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古代文献和冰芯样本揭示了数千年前的气候变迁，为研究地球历史上的气候变化提供了宝贵资料。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早期气候变化记录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自19世纪工业革命以来，人类活动显著加速了全球气温升高及极端天气事件频率增加的趋势。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工业革命后的变化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878466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利用卫星遥感技术和气候模型，科学家能更准确预测未来气候变化趋势，并制定应对策略。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841" y="1627200"/>
            <a:ext cx="2580658" cy="1124266"/>
          </a:xfrm>
          <a:prstGeom prst="roundRect">
            <a:avLst>
              <a:gd name="adj" fmla="val 10888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现代气候变化研究进展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02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主要成因分析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自然因素作用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气候变化自然因素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自然因素如太阳活动、火山喷发等对气候系统有直接影响，通过改变大气成分和地球能量平衡来调节全球气候。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海洋与气候互动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海洋作为地球气候系统的重要组成部分，其温度变化、洋流模式等对全球气温分布和极端天气事件具有显著影响。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808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冰川与冰盖的调节作用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冰川和冰盖的存在与融化过程能吸收大量热量，对缓解全球变暖起到关键作用，但其加速融化也增加了海平面上升的风险。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人为活动影响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32171" cy="3267239"/>
          </a:xfrm>
          <a:prstGeom prst="roundRect">
            <a:avLst>
              <a:gd name="adj" fmla="val 10000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温室气体排放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工业化进程中大量燃烧化石燃料，导致二氧化碳等温室气体显著增加，加剧全球气候变暖。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17972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森林砍伐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为获取木材和农业用地，大规模砍伐森林，减少了吸收二氧化碳的能力，进一步恶化气候问题。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85474" y="1627201"/>
            <a:ext cx="3031738" cy="3267239"/>
          </a:xfrm>
          <a:prstGeom prst="roundRect">
            <a:avLst>
              <a:gd name="adj" fmla="val 10032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工业污染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工业生产中的排放物，如氟利昂等有害气体，破坏臭氧层，间接影响气候变化。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03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全球现状展示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Unix 5.4 unknown"/>
  <p:tag name="AS_OS" val="Unix 5.4 unknown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4480</Words>
  <Application>WPS 演示</Application>
  <PresentationFormat>全屏显示(4:3)</PresentationFormat>
  <Paragraphs>444</Paragraphs>
  <Slides>39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46" baseType="lpstr">
      <vt:lpstr>Arial</vt:lpstr>
      <vt:lpstr>宋体</vt:lpstr>
      <vt:lpstr>Wingdings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玄月冰灵</cp:lastModifiedBy>
  <cp:revision>2</cp:revision>
  <dcterms:created xsi:type="dcterms:W3CDTF">2025-10-01T04:14:00Z</dcterms:created>
  <dcterms:modified xsi:type="dcterms:W3CDTF">2025-10-01T04:13:29Z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D32897024AEC4B618FA5242900984637_12</vt:lpwstr>
  </property>
  <property fmtid="{D5CDD505-2E9C-101B-9397-08002B2CF9AE}" pid="3" name="KSOProductBuildVer">
    <vt:lpwstr>2052-12.1.0.22529</vt:lpwstr>
  </property>
</Properties>
</file>