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氢能电池技术革新之路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清洁能源存储新突破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燃料电池堆结构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燃料电池堆是氢能电池的核心部分，通过氢气与氧气的化学反应产生电能，其结构包括电极、电解质膜和双极板等关键组件。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燃料电池堆概述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电极作为燃料电池堆的重要组成部分，负责提供反应场所，常用的材料有铂、碳纳米管等，它们的性能直接影响电池效率。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电极材料解析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电解质膜在燃料电池堆中起到分隔氢气和氧气的作用，同时允许质子通过，减少电子流动路径，提高能量转换效率。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电解质膜作用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辅助系统功能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热管理系统简介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氢能电池的热管理系统负责控制电池组的温度，确保在高效运作的同时避免过热或过冷，以维持最佳性能和延长寿命。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安全系统功能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安全系统包括过压、过流及短路保护等功能，确保氢能电池在异常情况下能够及时中断电路，防止发生危险事故，保障用户安全。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监控系统作用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监控系统实时监测电池状态，包括电压、电流、温度等关键参数，并通过数据分析预测潜在的故障，为维护和优化提供数据支持。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应用场景拓展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交通运输领域应用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40" cy="3587381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氢燃料电池在汽车中的应用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氢燃料电池汽车通过氢气与氧气的化学反应产生电力，驱动电动机，实现零排放行驶，为交通运输提供清洁动力。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9" y="1627201"/>
            <a:ext cx="3040515" cy="358738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公共交通领域的应用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氢燃料电池因其高能量密度和快速加氢能力，成为城市公交车、地铁等公共交通工具的理想选择，助力绿色出行。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55" y="1627200"/>
            <a:ext cx="3040530" cy="3587381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船舶与航空器的应用前景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氢燃料电池技术正逐步应用于船舶和航空器中，以其环保和高效特性，推动交通运输业向低碳转型。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储能电站实践案例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储能电站简介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储能电站是一种利用氢能电池存储和释放能量的设施，旨在平衡电网负荷，提高能源利用效率。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实践案例分析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通过具体案例分析，展示氢能电池在储能电站中的应用效果，包括技术优势、经济性和环境影响等方面。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探讨氢能电池作为储能技术的发展趋势，包括技术创新、市场前景和政策支持等方面。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产业现状分析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全球市场布局态势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全球市场布局概况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全球氢能电池市场呈现多极化发展态势，亚洲、北美和欧洲为主要消费区域。各国政策支持与技术进步推动市场快速增长。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主要市场参与者分析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国际大型能源企业、汽车制造商及新兴初创公司纷纷投入氢能电池研发与生产。竞争格局日趋激烈，技术与成本是关键竞争因素。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随着环保意识增强和技术进步，预计氢能电池将在全球能源转型中扮演重要角色。长期趋势指向更高效、低成本的发展方向。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国内政策支持力度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政策支持背景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氢能电池作为清洁能源的重要组成部分，国家出台了一系列支持政策，旨在推动其发展与应用，以实现能源结构的优化和环境保护目标。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主要政策内容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包括财政补贴、税收减免、研发资助等措施，鼓励企业加大氢能电池的研发和产业化投入，促进氢能产业链的完善和技术的成熟。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政策影响与展望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这些政策极大地促进了国内氢能电池行业的发展，提高了产业竞争力。未来，随着技术的不断进步和成本的降低，氢能电池有望在更多领域得到广泛应用。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技术挑战突破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材料成本优化路径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原材料成本控制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通过优化电池关键材料如铂金的使用比例，减少昂贵材料的依赖，从而降低整体生产成本。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生产工艺改进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引入先进的制造技术如自动化生产线和精益生产，提升生产效率，同时减少能源消耗和物料浪费。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供应链管理优化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加强与供应商的合作，实现原材料的批量采购和长期供应协议，以获得更优惠的价格和稳定的供应保障。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技术优势解析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核心组件构成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应用场景拓展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产业现状分析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技术挑战突破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安全性能保障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耐久性提升方案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选择高稳定性的电解质材料，如固态电解质，以减少电解液泄漏和腐蚀问题，从而提升氢能电池的整体耐久性。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优化电解质材料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通过优化电极的微观结构和表面形貌，提高电化学反应效率，延长电极的使用寿命，增强电池的耐久性表现。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改进电极结构设计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采用先进的传感技术实时监测电池运行状态，及时发现并解决潜在问题，通过智能算法优化充放电策略，保障电池持久稳定运行。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实施智能监控与维护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安全性能保障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泄漏检测机制设计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泄漏检测原理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泄漏检测基于传感器监测氢浓度变化，通过数据分析识别异常情况，确保系统安全运行。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采用高精度传感器和先进算法，实现实时、准确的泄漏检测，有效预防潜在风险。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实施效果评估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泄漏检测机制的有效性通过模拟实验和实际应用验证，显著提高了氢能电池系统的安全性能。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应急处理预案制定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应急响应机制概述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明确氢能电池在突发状况下的应急反应流程，包括立即启动安全程序和疏散人员等。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40501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事故预防与风险评估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定期对氢能电池系统进行检查和维护，通过风险评估识别潜在问题，采取预防措施降低事故发生概率。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0" y="1627201"/>
            <a:ext cx="3040514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紧急情况下的沟通协调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确立有效的沟通渠道和协调机制，确保在应急处理过程中各方信息畅通，快速做出决策并执行救援行动。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技术创新方向预测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近年来，氢能电池技术取得显著进展，包括提高能量密度、延长使用寿命和降低成本。这些技术进步为氢能电池的广泛应用打下了基础。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氢能电池技术进展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新型电极材料和电解质的开发，极大提升了氢能电池的性能与稳定性。未来，更多创新材料的应用将推动氢能电池技术向更高效、更安全方向发展。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新材料应用前景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通过优化系统集成和控制策略，可以有效提升氢能电池系统的整体性能。当前研究重点在于提高系统可靠性和经济性，以满足不同应用场景的需求。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系统集成与优化策略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规模化应用前景展望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氢能电池规模化应用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氢能电池作为清洁能源代表，其规模化应用前景广阔。随着技术成熟和成本下降，预计未来在交通、电力等领域将实现大规模推广。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政策支持与市场驱动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多国政府出台政策鼓励氢能产业发展，同时市场需求增长也为氢能电池规模化应用提供动力。预计未来几年内，氢能电池市场将保持高速增长态势。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技术创新与产业链完善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氢能电池技术的不断创新和产业链的逐步完善，为规模化应用奠定基础。从制氢、储运到加注等环节的技术突破，将进一步推动氢能电池的商业化进程。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氢能电池概述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氢能电池定义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氢能电池是利用氢气和氧气的化学反应产生电能的装置，具有高能量密度和零排放的优点。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工作原理简述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通过燃料电池将氢气与氧气反应生成水，同时释放出电力，实现能量转换和储存。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技术优势分析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氢能电池因其高效、环保的特性，被视为未来能源转型的重要方向之一。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发展历程简述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氢能电池的概念最早在20世纪70年代提出，最初用于太空探索和军事领域，因其高效、环保的特性受到关注。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早期探索阶段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进入21世纪，随着材料科学和电化学的进步，氢能电池技术实现重大突破，开始应用于汽车、电力储存等领域。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技术突破与应用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目前，氢能电池技术正快速发展中，多个国家和企业投入巨资研发，旨在提升其效率、降低成本，推动商业化应用。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当前发展状况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技术优势解析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环保无污染特性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氢能电池环保特性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氢能电池以其零排放、无污染的特性，在能源转换过程中不产生任何有害气体或污染物，对环境影响极小。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减少温室气体排放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氢能电池使用过程中产生的水是唯一的副产品，显著降低了温室气体的排放，有助于缓解全球气候变化问题。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促进可持续发展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氢能电池的广泛应用有助于推动清洁能源的发展，支持社会经济向可持续方向转型，为后代提供更加清洁、安全的能源选择。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高能量密度表现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24" cy="3627421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氢能电池能量密度优势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氢燃料电池以其超高的能量密度著称，相比传统锂电池，在同等质量下能储存更多电能，为移动设备提供更长续航。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24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能量转换效率分析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通过先进的质子交换膜技术，氢燃料电池能有效将氢气中的化学能转化为电能，转化效率高达60%以上，显著高于其他储能方式。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57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高密度能量存储潜能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随着材料科学进步，氢燃料电池的能量密度不断提升，未来有望实现更紧凑、高效的能源解决方案，为便携式电子设备带来革命性变化。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核心组件构成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3159</Words>
  <Application>WPS 演示</Application>
  <PresentationFormat>全屏显示(4:3)</PresentationFormat>
  <Paragraphs>293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2025-09-30T14:41:00Z</dcterms:created>
  <dcterms:modified xsi:type="dcterms:W3CDTF">2025-09-30T14:40:40Z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2B0E15DA417347DB98322CDF473498CF_12</vt:lpwstr>
  </property>
  <property fmtid="{D5CDD505-2E9C-101B-9397-08002B2CF9AE}" pid="3" name="KSOProductBuildVer">
    <vt:lpwstr>2052-12.1.0.22529</vt:lpwstr>
  </property>
</Properties>
</file>