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智能语音翻译技术解析</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D8AE"/>
                </a:solidFill>
                <a:latin typeface="微软雅黑" panose="020B0503020204020204" charset="-122"/>
              </a:rPr>
              <a:t>跨语言沟通新突破</a:t>
            </a:r>
            <a:endParaRPr sz="3000" b="1" i="0">
              <a:solidFill>
                <a:srgbClr val="FFD8AE"/>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深度学习应用</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深度学习是机器学习的一个分支，通过多层神经网络模拟人脑处理信息的方式，实现对数据的高效学习和预测。</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深度学习技术概述</a:t>
            </a:r>
            <a:endParaRPr sz="2100" b="1" i="0">
              <a:solidFill>
                <a:srgbClr val="FFD8AE"/>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深度学习在语音翻译领域取得显著成效，能够实时将一种语言的语音转换为另一种语言的文字，极大地促进了跨语言交流。</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语音翻译应用实例</a:t>
            </a:r>
            <a:endParaRPr sz="2100" b="1" i="0">
              <a:solidFill>
                <a:srgbClr val="FFD8AE"/>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尽管取得了进展，语音翻译仍面临诸多挑战，如噪声干扰、口音差异等，这些因素可能影响翻译的准确性和流畅性。</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语音翻译面临的挑战</a:t>
            </a:r>
            <a:endParaRPr sz="2100" b="1" i="0">
              <a:solidFill>
                <a:srgbClr val="FFD8AE"/>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端到端优化策略</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端到端模型架构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端到端模型直接将输入语音转换为目标文本，通过深度学习网络处理语音和文本的复杂关系，实现高效、准确的翻译。</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数据优化策略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收集并清洗大量多语言语音和文本数据，使用增强技术提升数据多样性和质量，为模型训练提供丰富、可靠的资源。</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模型训练与调优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采用先进的神经网络结构和算法，进行大规模并行训练，并通过超参数调整和正则化技术，不断提升模型的翻译准确性和效率。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04</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多语种支持体系</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主流语言覆盖</a:t>
            </a:r>
            <a:endParaRPr sz="3000" b="1" i="0">
              <a:solidFill>
                <a:srgbClr val="FFFFFF"/>
              </a:solidFill>
              <a:latin typeface="微软雅黑" panose="020B0503020204020204" charset="-122"/>
            </a:endParaRPr>
          </a:p>
        </p:txBody>
      </p:sp>
      <p:sp>
        <p:nvSpPr>
          <p:cNvPr id="4" name="New shape"/>
          <p:cNvSpPr/>
          <p:nvPr/>
        </p:nvSpPr>
        <p:spPr>
          <a:xfrm>
            <a:off x="1558800" y="1627201"/>
            <a:ext cx="3032171" cy="2898928"/>
          </a:xfrm>
          <a:prstGeom prst="roundRect">
            <a:avLst>
              <a:gd name="adj" fmla="val 10000"/>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主流语言覆盖概述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语音翻译技术涵盖全球主要语言，包括英语、中文、西班牙语等，确保多语言交流无障碍。</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1" y="1627201"/>
            <a:ext cx="3031739" cy="2898928"/>
          </a:xfrm>
          <a:prstGeom prst="roundRect">
            <a:avLst>
              <a:gd name="adj" fmla="val 10032"/>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支持的语言种类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系统能够识别和翻译多种语言，满足不同用户的需求，促进全球化沟通与合作。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6708" y="1627200"/>
            <a:ext cx="3032171" cy="2898928"/>
          </a:xfrm>
          <a:prstGeom prst="roundRect">
            <a:avLst>
              <a:gd name="adj" fmla="val 10000"/>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持续更新的语言库</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我们不断扩充和优化语言数据库，以适应新的语言需求和变化，提供更准确的翻译服务。</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方言适配方案</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方言识别技术</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方言识别技术通过深度学习和语音处理算法，实现对不同地区方言的准确识别与翻译，是语音翻译系统的核心组件之一。</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D8AE"/>
                </a:solidFill>
                <a:latin typeface="微软雅黑" panose="020B0503020204020204" charset="-122"/>
              </a:rPr>
              <a:t>多语种支持策略</a:t>
            </a:r>
            <a:endParaRPr sz="2100" b="1" i="0">
              <a:solidFill>
                <a:srgbClr val="FFD8AE"/>
              </a:solidFill>
              <a:latin typeface="微软雅黑" panose="020B0503020204020204" charset="-122"/>
            </a:endParaRPr>
          </a:p>
          <a:p>
            <a:pPr algn="r">
              <a:lnSpc>
                <a:spcPct val="150000"/>
              </a:lnSpc>
            </a:pPr>
            <a:r>
              <a:rPr sz="1575" b="0" i="0">
                <a:solidFill>
                  <a:srgbClr val="FFFFFF"/>
                </a:solidFill>
                <a:latin typeface="微软雅黑" panose="020B0503020204020204" charset="-122"/>
              </a:rPr>
              <a:t>为适应全球多样化需求，语音翻译系统需集成多种方言及语言模型，确保在各种语言环境下都能提供高质量的翻译服务。</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方言数据库构建</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构建包含丰富方言数据的数据库是提升方言适配能力的关键，需要持续收集和更新各地方言样本，以训练出更精准的翻译模型。</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05</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质量评估标准</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准确率指标</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准确率定义与重要性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准确率是衡量语音翻译系统性能的关键指标，指系统正确翻译的比例。高准确率确保用户获得准确信息，提升使用体验。</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影响因素分析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影响准确率的因素包括语音识别准确性、语言模型和翻译算法等。提高这些方面的技术，有助于优化翻译结果，减少错误率。</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提升策略探讨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提升准确率的策略包括数据增强、算法优化和多语言支持等。通过不断改进技术和扩大数据量，可以有效提高语音翻译系统的准确率。</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流畅度衡量维度</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语音翻译流畅度定义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流畅度指翻译语音的自然程度和听者理解的难易，是衡量翻译质量的关键指标。</a:t>
            </a:r>
            <a:endParaRPr sz="1575" b="0" i="0">
              <a:solidFill>
                <a:srgbClr val="FFFFFF"/>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影响因素分析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包括源语言与目标语言差异、发音清晰度、背景噪音等，均会影响最终的流畅度表现。</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提升策略探讨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通过优化算法、增强模型训练数据多样性及提高语音识别精度等方法，可以有效提升翻译流畅度。</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06</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行业应用案例</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医疗领域实践</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医疗翻译需求背景</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随着全球化发展，跨语言医疗交流日益频繁。语音翻译技术在医疗领域的应用，有效解决了语言障碍问题，提升了医疗服务质量。</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D8AE"/>
                </a:solidFill>
                <a:latin typeface="微软雅黑" panose="020B0503020204020204" charset="-122"/>
              </a:rPr>
              <a:t>语音翻译技术优势</a:t>
            </a:r>
            <a:endParaRPr sz="2100" b="1" i="0">
              <a:solidFill>
                <a:srgbClr val="FFD8AE"/>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语音翻译设备能即时将患者与医生间的口语对话转化为文本，并支持多种语言互译。这提高了沟通效率，减少了误解和信息丢失风险。</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实践挑战与对策</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尽管语音翻译在医疗领域展现出巨大潜力，但也存在准确性、隐私保护等问题。通过不断优化算法和加强法规建设，可进一步提升其应用效果。</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目录</a:t>
            </a:r>
            <a:endParaRPr sz="4800" b="1" i="0">
              <a:solidFill>
                <a:srgbClr val="00FFE9"/>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D8AE"/>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语音翻译概述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D8AE"/>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技术实现基础</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D8AE"/>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核心算法框架</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D8AE"/>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多语种支持体系</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D8AE"/>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质量评估标准</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D8AE"/>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行业应用案例</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D8AE"/>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挑战与解决方案</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FFD8AE"/>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教育场景创新</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语音翻译技术通过先进的语音识别与机器翻译算法，实现即时语音到文本及文本到语音的转换，极大地促进了语言沟通的便捷性。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语音翻译技术概述</a:t>
            </a:r>
            <a:endParaRPr sz="2100" b="1" i="0">
              <a:solidFill>
                <a:srgbClr val="FFD8AE"/>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在在线教育中，语音翻译帮助非母语学生理解课程内容，提升学习效率；互动式语言学习平台利用该技术提供实时对话练习，增强学习者的口语能力。</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教育场景应用案例</a:t>
            </a:r>
            <a:endParaRPr sz="2100" b="1" i="0">
              <a:solidFill>
                <a:srgbClr val="FFD8AE"/>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教育领域正探索语音翻译在个性化教学、远程协作等方面的创新应用，同时面临准确性、隐私保护等技术挑战，需要持续优化以适应教育需求。</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创新实践与挑战</a:t>
            </a:r>
            <a:endParaRPr sz="2100" b="1" i="0">
              <a:solidFill>
                <a:srgbClr val="FFD8AE"/>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07</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挑战与解决方案</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噪声环境处理</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噪声环境识别技术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通过高级算法分析音频信号，实时检测并分类不同来源的噪声，为后续处理提供基础数据。</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噪声抑制与过滤方法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运用滤波器和降噪算法有效降低背景噪声，提升语音翻译的准确性与清晰度，确保信息传递无误。</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自适应噪声补偿策略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根据实时噪声情况调整翻译参数，采用动态调整机制优化语音输入质量，增强系统在复杂环境下的表现。</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实时性保障措施</a:t>
            </a:r>
            <a:endParaRPr sz="3000" b="1" i="0">
              <a:solidFill>
                <a:srgbClr val="FFFFFF"/>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实时翻译技术基础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基于云计算和大数据技术，实现语音到文字再到翻译的即时处理，确保翻译结果的时效性。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3267239"/>
          </a:xfrm>
          <a:prstGeom prst="roundRect">
            <a:avLst>
              <a:gd name="adj" fmla="val 10000"/>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高速数据传输机制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采用先进的网络协议和优化算法，保障语音数据在传输过程中的速度与稳定性，减少延迟。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3" y="1627202"/>
            <a:ext cx="3040502" cy="3267239"/>
          </a:xfrm>
          <a:prstGeom prst="roundRect">
            <a:avLst>
              <a:gd name="adj" fmla="val 10000"/>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服务器分布式部署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通过全球分布的服务器节点，实现负载均衡和就近服务，提高翻译服务的响应速度和可靠性。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08</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未来发展趋势</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AI融合方向</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探讨人工智能与各技术领域的融合趋势，包括语音翻译、自然语言处理等，展现AI技术在现代应用中的广阔前景。</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AI融合方向概述</a:t>
            </a:r>
            <a:endParaRPr sz="2100" b="1" i="0">
              <a:solidFill>
                <a:srgbClr val="FFD8AE"/>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分析语音翻译中AI技术的应用案例，如实时语音识别、多语言自动翻译等，展示AI如何提升翻译效率和准确性。</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语音翻译的AI融合实践</a:t>
            </a:r>
            <a:endParaRPr sz="2100" b="1" i="0">
              <a:solidFill>
                <a:srgbClr val="FFD8AE"/>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预测AI技术在未来融合发展方向，探讨其在教育、医疗、交通等领域的潜在应用，以及面临的挑战和机遇。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AI融合的未来展望</a:t>
            </a:r>
            <a:endParaRPr sz="2100" b="1" i="0">
              <a:solidFill>
                <a:srgbClr val="FFD8AE"/>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个性化定制前景</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个性化翻译需求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随着全球化发展，不同语言和文化背景的交流日益增多。个性化翻译服务能够根据特定场景和受众需求，提供更加精准、自然的翻译效果，满足多样化的沟通需求。</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技术驱动的变革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语音识别与自然语言处理技术的进步，为个性化定制提供了强大的技术支持。通过深度学习算法，系统能够理解并适应用户的发音习惯、用词偏好等，实现高度定制化的翻译服务。</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随着AI技术的不断成熟和用户需求的持续升级，个性化翻译将成为市场主流。企业将更加注重用户体验，通过大数据分析用户行为，提供更加智能化、个性化的翻译解决方案。</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01</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语音翻译概述</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定义与原理</a:t>
            </a:r>
            <a:endParaRPr sz="3000" b="1" i="0">
              <a:solidFill>
                <a:srgbClr val="FFFFFF"/>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语音翻译定义</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语音翻译是利用计算机技术将一种语言的语音信息转换成另一种语言的文本或语音输出。它结合了语音识别、自然语言处理与机器翻译等关键技术。</a:t>
            </a:r>
            <a:endParaRPr sz="1575" b="0" i="0">
              <a:solidFill>
                <a:srgbClr val="FFFFFF"/>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D8AE"/>
                </a:solidFill>
                <a:latin typeface="微软雅黑" panose="020B0503020204020204" charset="-122"/>
              </a:rPr>
              <a:t>工作原理解析</a:t>
            </a:r>
            <a:endParaRPr sz="2100" b="1" i="0">
              <a:solidFill>
                <a:srgbClr val="FFD8AE"/>
              </a:solidFill>
              <a:latin typeface="微软雅黑" panose="020B0503020204020204" charset="-122"/>
            </a:endParaRPr>
          </a:p>
          <a:p>
            <a:pPr algn="r">
              <a:lnSpc>
                <a:spcPct val="150000"/>
              </a:lnSpc>
            </a:pPr>
            <a:r>
              <a:rPr sz="1575" b="0" i="0">
                <a:solidFill>
                  <a:srgbClr val="FFFFFF"/>
                </a:solidFill>
                <a:latin typeface="微软雅黑" panose="020B0503020204020204" charset="-122"/>
              </a:rPr>
              <a:t>语音翻译系统通过语音识别模块首先分析输入语音，转换为文字信息；再通过机器翻译模型将文字翻译成目标语言；最后经过语音合成模块输出语音。</a:t>
            </a:r>
            <a:endParaRPr sz="1575" b="0" i="0">
              <a:solidFill>
                <a:srgbClr val="FFFFFF"/>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技术应用前景</a:t>
            </a:r>
            <a:endParaRPr sz="2100" b="1" i="0">
              <a:solidFill>
                <a:srgbClr val="FFD8AE"/>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随着深度学习技术的发展，语音翻译的准确性和实时性得到显著提升。未来，它将广泛应用于跨语言沟通、智能助手等多个领域，促进全球交流与合作。</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FFD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0FF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应用场景解析</a:t>
            </a:r>
            <a:endParaRPr sz="3000" b="1" i="0">
              <a:solidFill>
                <a:srgbClr val="FFFFFF"/>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语音翻译技术广泛应用于国际会议、跨语言沟通和旅游交流，有效打破语言障碍，提升信息传递效率。</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语音翻译的应用场景</a:t>
            </a:r>
            <a:endParaRPr sz="2100" b="1" i="0">
              <a:solidFill>
                <a:srgbClr val="FFD8AE"/>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在跨国企业合作中，语音翻译帮助实现无障碍沟通，确保谈判顺利进行，促进商业决策的高效制定。</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商务洽谈中的角色</a:t>
            </a:r>
            <a:endParaRPr sz="2100" b="1" i="0">
              <a:solidFill>
                <a:srgbClr val="FFD8AE"/>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通过语音翻译技术，国际学生和教师能够进行实时语言转换，增强教学互动性和学习效果，推动全球教育资源共享。</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1775E3"/>
          </a:solidFill>
          <a:ln w="6350">
            <a:solidFill>
              <a:srgbClr val="00FFE9"/>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D8AE"/>
                </a:solidFill>
                <a:latin typeface="微软雅黑" panose="020B0503020204020204" charset="-122"/>
              </a:rPr>
              <a:t>教育领域的应用</a:t>
            </a:r>
            <a:endParaRPr sz="2100" b="1" i="0">
              <a:solidFill>
                <a:srgbClr val="FFD8AE"/>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02</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技术实现基础</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声学模型构建</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声学模型基础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声学模型是语音识别系统的核心，负责将语音信号转换为文本。它通过分析语音的频谱特性，识别出不同的声音单元，如音素或单词。</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数据收集与预处理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构建声学模型需要大量标注的语音数据。数据收集后，需进行预处理，包括降噪、归一化等步骤，以提高模型训练的准确性和效率。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D8AE"/>
                </a:solidFill>
                <a:latin typeface="微软雅黑" panose="020B0503020204020204" charset="-122"/>
              </a:rPr>
              <a:t>模型训练与优化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使用深度学习技术对声学模型进行训练，通过调整神经网络结构、优化算法参数，提升模型的性能。持续迭代优化是提高识别准确率的关键。</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语言识别机制</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语音识别技术概述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语音识别技术通过分析语音信号，将其转化为可理解的文字或命令，广泛应用于智能家居、车载系统及智能助手等领域。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核心算法与原理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语音识别主要依赖声学模型和语言模型，前者负责提取声音特征，后者将特征转换为文本。深度学习技术的引入极大提升了识别准确率。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1775E3"/>
          </a:solidFill>
          <a:ln w="6350">
            <a:solidFill>
              <a:srgbClr val="FFD8AE"/>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D8AE"/>
                </a:solidFill>
                <a:latin typeface="微软雅黑" panose="020B0503020204020204" charset="-122"/>
              </a:rPr>
              <a:t>应用场景与挑战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从日常通讯到专业翻译，语音识别技术正改变我们交流方式。但面对嘈杂环境、多语种支持等挑战，仍需持续优化算法和硬件设施。</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D76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D8AE"/>
                </a:solidFill>
                <a:latin typeface="微软雅黑" panose="020B0503020204020204" charset="-122"/>
              </a:rPr>
              <a:t>03</a:t>
            </a:r>
            <a:endParaRPr sz="4800" b="1" i="0">
              <a:solidFill>
                <a:srgbClr val="FFD8AE"/>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FFE9"/>
                </a:solidFill>
                <a:latin typeface="微软雅黑" panose="020B0503020204020204" charset="-122"/>
              </a:rPr>
              <a:t>核心算法框架</a:t>
            </a:r>
            <a:endParaRPr sz="4800" b="1" i="0">
              <a:solidFill>
                <a:srgbClr val="00FFE9"/>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3263</Words>
  <Application>WPS 演示</Application>
  <PresentationFormat>全屏显示(4:3)</PresentationFormat>
  <Paragraphs>293</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2025-09-30T14:06:00Z</dcterms:created>
  <dcterms:modified xsi:type="dcterms:W3CDTF">2025-09-30T14:05:34Z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0A0BFD670F2B4BCEBCAB30D79C044D53_12</vt:lpwstr>
  </property>
  <property fmtid="{D5CDD505-2E9C-101B-9397-08002B2CF9AE}" pid="3" name="KSOProductBuildVer">
    <vt:lpwstr>2052-12.1.0.22529</vt:lpwstr>
  </property>
</Properties>
</file>