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蜻蜓机器人创新应用探索</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C560FF"/>
                </a:solidFill>
                <a:latin typeface="微软雅黑" panose="020B0503020204020204" charset="-122"/>
              </a:rPr>
              <a:t>仿生设计与智能控制融合</a:t>
            </a:r>
            <a:endParaRPr sz="3000" b="1" i="0">
              <a:solidFill>
                <a:srgbClr val="C560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轻量化材料应用</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轻量化材料指密度低、强度高的材料，广泛应用于航空航天、汽车制造等领域。其特点是重量轻、强度高，能有效降低能耗和提升性能。</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轻量化材料概述</a:t>
            </a:r>
            <a:endParaRPr sz="2100" b="1" i="0">
              <a:solidFill>
                <a:srgbClr val="C560FF"/>
              </a:solidFill>
              <a:latin typeface="微软雅黑" panose="020B0503020204020204" charset="-122"/>
            </a:endParaRPr>
          </a:p>
        </p:txBody>
      </p:sp>
      <p:sp>
        <p:nvSpPr>
          <p:cNvPr id="6" name="New shape"/>
          <p:cNvSpPr/>
          <p:nvPr/>
        </p:nvSpPr>
        <p:spPr>
          <a:xfrm>
            <a:off x="4430015" y="2878465"/>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蜻蜓机器人通过使用碳纤维等轻量化材料，实现高效能与高机动性。这些材料不仅减轻了机器人的重量，还增强了其耐用性和环境适应能力。</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蜻蜓机器人中的轻量化应用</a:t>
            </a:r>
            <a:endParaRPr sz="2100" b="1" i="0">
              <a:solidFill>
                <a:srgbClr val="C560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轻量化材料在机器人领域有广阔前景，但也存在成本高、加工难度大等问题。未来需进一步研发更经济、易加工的轻量化材料，以推动科技进步。</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未来展望与挑战</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高效动力系统</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高效动力系统概述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蜻蜓机器人采用先进的高效动力系统，确保了其在执行任务时的高效率和稳定性。该系统通过优化能源管理和动力输出，实现了出色的性能表现。</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核心组成技术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该动力系统的核心由高性能电池、智能能量管理模块及精密动力传输机制组成。这些技术的集成使得蜻蜓机器人能够在各种复杂环境下保持最佳工作状态。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高效动力系统广泛应用于侦察、监测等领域，为蜻蜓机器人提供了长时间作业的能力。同时，系统的设计考虑到了环保和能效，符合现代科技发展的需求。</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04</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运动控制原理</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多自由度调节</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多自由度调节原理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蜻蜓机器人通过多关节和可变角度设计，实现复杂的空间运动能力，使其在执行任务时更加灵活高效。</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应用场景广泛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该技术广泛应用于工业自动化、医疗辅助设备及服务机器人中，显著提升操作精度与工作效率。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随着材料科学和控制算法的进步，蜻蜓机器人的多自由度调节能力将进一步增强，推动相关领域技术革新。</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精准姿态保持</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姿态识别技术</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蜻蜓机器人采用先进的姿态识别技术，通过多维度传感器实时捕捉和分析环境信息，确保在各种复杂环境中保持精准的姿态控制。</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动态平衡系统</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内置的动态平衡系统使蜻蜓机器人能够根据地面情况自动调整重心，实现稳定行走和灵活转向，有效应对不平坦或滑动的表面。</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自适应算法优化</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蜻蜓机器人搭载自适应算法，不断学习并优化运动轨迹与姿态调整策略，以适应不同的任务需求和工作场景，提高执行效率和精确度。</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05</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感知交互功能</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环境识别技术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环境识别技术概述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环境识别技术是蜻蜓机器人感知周围环境的重要手段，通过摄像头、传感器等设备获取信息，实现对环境的实时监测和分析。</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核心技术与应用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蜻蜓机器人运用图像处理、机器学习等技术进行环境识别，广泛应用于自动驾驶、安防监控等领域，提升智能化水平。</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随着科技的进步，环境识别技术将更加精准高效，为蜻蜓机器人在各领域的应用提供更强大的支持，推动智能科技发展。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人机协作模式</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人机协作模式定义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人机协作模式指人类与机器在特定任务中协同工作，通过互补优势实现效率和效果的最大化。</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应用范围及优势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该模式广泛应用于医疗、制造等行业，通过机器处理重复性任务，人类则专注于创造性工作，显著提升工作效率和质量。</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挑战与发展展望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面对技术集成、数据安全等挑战，未来将通过技术创新解决这些问题，进一步推动人机协作模式的广泛应用和发展。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06</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行业应用场景</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灾害救援辅助</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灾害现场侦察</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蜻蜓机器人配备高精度传感器，能在复杂环境中快速定位受灾区域，评估损害程度，为救援决策提供实时数据支持。</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紧急物资配送</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利用其灵活机动的特性，蜻蜓机器人可高效运送救援物资至偏远或难以到达的区域，显著提升救援效率和速度。</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生命信号搜索</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搭载先进生命探测技术，蜻蜓机器人能精确识别并定位被困人员位置，辅助救援队伍快速展开营救行动，降低伤亡风险。</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目录</a:t>
            </a:r>
            <a:endParaRPr sz="4800" b="1" i="0">
              <a:solidFill>
                <a:srgbClr val="6764FB"/>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01</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蜻蜓机器人概述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02</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仿生设计理念</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03</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核心技术解析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04</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运动控制原理</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05</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感知交互功能</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06</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行业应用场景</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07</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研发挑战突破</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08</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未来发展方向</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09</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社会价值体现</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10</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典型案例展示</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生态监测实践</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蜻蜓机器人采用先进的传感器和图像识别技术，实时监测生态环境变化，为科学研究和环境保护提供数据支持。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生态监测技术应用</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收集到的生态数据通过算法分析，识别出环境变化趋势，帮助研究人员快速了解生态系统健康状况，制定相应保护措施。</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数据处理与分析</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利用无人机搭载蜻蜓机器人进行空中巡查，有效扩大监测范围，提高数据采集效率，特别适用于偏远或难以接近的区域生态监测。</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无人机辅助监测</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07</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研发挑战突破</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能量供给难题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能量供给问题概述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蜻蜓机器人的能量供给难题，主要源于其依赖电池或太阳能等传统能源方式，这些方式在续航和环境适应性方面存在明显限制。</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新型能源探索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为解决续航与环境适应性问题，研究团队正在探索利用生物能、无线充电等新型能源技术，以期实现更高效、环保的能量供给解决方案。</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技术挑战与前景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面对能量供给的难题，研发团队需克服技术瓶颈，如提高能量转换效率、增强环境适应性等，未来有望通过创新技术突破现状，实现蜻蜓机器人的广泛应用。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复杂环境适应</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环境感知能力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蜻蜓机器人通过多种传感器实时监测周围环境，包括温度、湿度、光线强度等，以适应不同的工作环境。</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动态调整机制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根据实时收集的环境数据，蜻蜓机器人能够自动调整其工作模式和参数设置，确保在复杂环境中的高效运行。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自我修复功能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当遇到意外损坏时，蜻蜓机器人具备自我诊断和初步修复的能力，从而减少维护成本并延长使用寿命。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08</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未来发展方向</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智能化升级路径</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通过集成高精度传感器和先进的图像处理技术，蜻蜓机器人的视觉和听觉感知能力得到显著增强。</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感知能力提升</a:t>
            </a:r>
            <a:endParaRPr sz="2100" b="1" i="0">
              <a:solidFill>
                <a:srgbClr val="C560FF"/>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利用深度学习算法，机器能够实时分析环境数据，做出更快速、更准确的决策。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决策智能化</a:t>
            </a:r>
            <a:endParaRPr sz="2100" b="1" i="0">
              <a:solidFill>
                <a:srgbClr val="C560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蜻蜓机器人具备自我学习和优化的能力，通过不断积累经验，其任务执行效率和准确性不断提高。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自主学习能力</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集群协作潜力</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集群协作机制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蜻蜓机器人通过先进的通信技术实现集群间的高效协作，优化任务分配，提高整体作业效率。</a:t>
            </a:r>
            <a:endParaRPr sz="1575" b="0" i="0">
              <a:solidFill>
                <a:srgbClr val="FFFFFF"/>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自主决策能力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利用机器学习算法，蜻蜓机器人能够根据环境变化自主调整策略，确保任务顺利完成。</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数据共享与处理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各机器人间实时共享信息，通过云计算平台进行数据分析与处理，提升决策的精准度和响应速度。</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09</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社会价值体现</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科研教育载体</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科研教育意义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蜻蜓机器人作为科研教育载体，通过模拟真实世界情境，为学生提供实践操作平台，促进理论知识与实际应用的结合。</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提升学习兴趣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利用蜻蜓机器人进行教学活动，能有效激发学生对科学探索的兴趣，通过动手实验增强理解力和创造力。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8"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培养创新能力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在蜻蜓机器人项目中，学生需自主设计、编程及调试，这一过程锻炼了他们的创新思维和问题解决能力。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绿色科技典范</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绿色科技定义</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绿色科技指在产品设计、生产、使用及废弃处理过程中，减少对环境负面影响的技术，强调可持续发展和资源循环利用。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蜻蜓机器人特点</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蜻蜓机器人采用太阳能作为主要动力源，设计轻盈、高效能，能够模仿蜻蜓飞行，实现低能耗、高效率的移动方式，展现绿色科技魅力。</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环保意义与影响</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蜻蜓机器人不仅展示了绿色科技的创新成果，还通过其环保特性，推动社会对可再生能源和可持续技术的关注，促进环保意识的提升。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01</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蜻蜓机器人概述</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10</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典型案例展示</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成功实施项目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项目规划与管理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成功的蜻蜓机器人项目始于精心的规划和严格的项目管理，包括需求分析、资源分配和时间线控制，确保按时交付高质量成果。</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技术创新应用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蜻蜓机器人项目成功实施得益于最新技术的应用，如先进的传感器技术和高效的数据处理算法，这些技术提升了机器人的性能和可靠性。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团队协作与沟通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跨功能团队的紧密合作和有效沟通是项目成功的关键因素，团队成员间共享信息、协调任务，及时解决实施过程中遇到的问题。</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实际效果评估</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实际效果评估概述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蜻蜓机器人的实际效果评估主要通过用户反馈、性能数据和市场表现三个方面进行。</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用户反馈分析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收集并分析用户对蜻蜓机器人的使用体验，包括满意度、功能需求和使用频率等关键指标。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性能数据对比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将蜻蜓机器人的性能数据与同类竞品进行对比，包括处理速度、准确率和稳定性等核心指标。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蜻蜓机器人概述</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蜻蜓机器人是一款先进的仿生机器人，设计灵感来源于自然界的蜻蜓，具备高度灵活性和敏捷性。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核心技能类别</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包括环境感知、自主导航、目标追踪及快速反应等关键能力，使蜻蜓机器人能适应复杂多变的环境。</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应用场景</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适用于灾害救援、军事侦察、环境监测等领域，其出色的机动性和隐蔽性使其成为不可或缺的工具。</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应用领域简介</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蜻蜓机器人是一款结合了人工智能与仿生设计的高科技产品，旨在模拟蜻蜓的飞行与感知能力，应用于环境监测、灾害预警等领域。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蜻蜓机器人概述</a:t>
            </a:r>
            <a:endParaRPr sz="2100" b="1" i="0">
              <a:solidFill>
                <a:srgbClr val="C560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蜻蜓机器人主要应用于农业植保、城市安防、环境监测等场景，通过其独特的飞行与感知技术，实现高效、精准的任务执行。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应用领域概览</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随着人工智能技术的不断进步，蜻蜓机器人在更多领域的应用潜力将被进一步挖掘，为社会带来更加便捷、智能的服务。</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未来发展潜力</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02</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仿生设计理念</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翅膀结构模拟</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翅膀设计原理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蜻蜓翅膀的复杂结构启发了翅膀设计，采用轻质材料和仿生学原理，模拟其高效飞行机制。</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动力系统分析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蜻蜓翅膀的振动产生升力，通过精密计算和实验验证，优化机器人翅膀的动力输出效率。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控制算法优化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借鉴蜻蜓翅膀的控制策略，开发先进的控制算法，实现机器人翅膀的精确操控与动态平衡。</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飞行机制还原</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蜻蜓机器人飞行原理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蜻蜓机器人的飞行机制模拟了蜻蜓翅膀的振动方式，通过精确控制翅膀运动频率和幅度，实现高效稳定的飞行。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动力系统设计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蜻蜓机器人的动力系统采用微型电机驱动，结合轻量化材料和精密机械结构，保证飞行时的灵活性和稳定性。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15"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智能控制系统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利用先进的传感器和算法，蜻蜓机器人能够实时感知环境变化，自动调整飞行姿态和速度，以适应不同的飞行任务需求。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03</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核心技术解析</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3865</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2025-09-30T15:56:00Z</dcterms:created>
  <dcterms:modified xsi:type="dcterms:W3CDTF">2025-09-30T15:55:49Z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B2C3FE9D759A4B4DA78D5D9EAB8AB83D_12</vt:lpwstr>
  </property>
  <property fmtid="{D5CDD505-2E9C-101B-9397-08002B2CF9AE}" pid="3" name="KSOProductBuildVer">
    <vt:lpwstr>2052-12.1.0.22529</vt:lpwstr>
  </property>
</Properties>
</file>