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氢能革新驱动未来能源转型</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清洁能源战略与技术突破路径</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高压气态储运</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高压气态储运是利用压缩氢气至高压状态进行储存和运输的一种方式，具有储运效率高、设备成熟等优点。</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高压储氢技术概述</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高压储氢系统由压缩机、储气罐、阀门等关键部件构成，各组件协同工作确保氢气安全、高效地储存与输送。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高压储氢系统组成</a:t>
            </a:r>
            <a:endParaRPr sz="2100" b="1" i="0">
              <a:solidFill>
                <a:srgbClr val="FFB7B7"/>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高压气态储运以其高容量和快速充放特性被广泛应用，但同时面临着设备成本高、安全性要求严格等挑战。</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高压储运优势与挑战</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液态/固态创新</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液态氢能源技术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液态氢能源是未来能源的重要方向之一，具有高能密度、清洁环保等优点。通过液化氢气，实现高效存储和运输，为能源转型提供新途径。</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固态氢能源创新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固态氢能源利用先进的材料和技术，将氢气转化为固态形式，极大提高了能量密度和安全性。这种创新在储能和运输领域展现出巨大潜力。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技术挑战与前景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液态/固态氢能源技术面临成本高、储运难等问题，但技术进步不断推动其发展。未来，随着技术的突破，氢能源有望成为主要的清洁能源之一。</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应用场景拓展</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交通领域应用</a:t>
            </a:r>
            <a:endParaRPr sz="3000" b="1" i="0">
              <a:solidFill>
                <a:srgbClr val="FFFFFF"/>
              </a:solidFill>
              <a:latin typeface="微软雅黑" panose="020B0503020204020204" charset="-122"/>
            </a:endParaRPr>
          </a:p>
        </p:txBody>
      </p:sp>
      <p:sp>
        <p:nvSpPr>
          <p:cNvPr id="4" name="New shape"/>
          <p:cNvSpPr/>
          <p:nvPr/>
        </p:nvSpPr>
        <p:spPr>
          <a:xfrm>
            <a:off x="1558800" y="1627200"/>
            <a:ext cx="3040524" cy="3627421"/>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氢能源在交通中的应用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氢能汽车作为清洁能源代表，以其零排放和高能效特性，正逐步替代传统燃油车，成为未来交通领域的重要发展方向。</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24" y="1627201"/>
            <a:ext cx="3040532"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燃料电池车辆发展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燃料电池技术通过氢气与氧气反应产生电力，为电动汽车提供动力，具有高效能、低噪音等优点，是氢能应用的关键领域之一。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56" y="1627202"/>
            <a:ext cx="3040502" cy="3627421"/>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加氢基础设施建设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随着氢能车辆的增加，加氢站的建设变得尤为重要，其布局和效率直接影响到氢能源汽车的普及和运营成本。</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工业脱碳实践</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工业脱碳技术应用</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通过采用氢能源替代传统化石燃料，实现工业生产流程的绿色低碳转型。</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氢能生产与储存方法</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介绍电解水制氢、化石燃料重整等生产技术，以及高压气态、液态储氢等储存方式。</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氢能源在工业中的优势</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氢能源燃烧仅产生水，无碳排放，且能量转换效率高，适用于多种工业场景。</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政策支持体系</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国家战略规划</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国家氢能战略概述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国家氢能战略旨在通过政策引导与资金扶持，推动氢能源的研发与应用，以实现能源结构转型与可持续发展。</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关键技术研发方向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重点研发高效制氢技术、储运技术及燃料电池等核心技术，提升氢能产业整体技术水平和竞争力。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市场应用推广策略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制定氢能市场推广计划，包括建设加氢站网络、鼓励氢能汽车使用、促进氢能在工业领域的应用等措施。</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地方补贴政策</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地方补贴政策概述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地方补贴政策旨在鼓励氢能源产业发展，通过财政补助、税收减免等手段，降低企业成本，加速产业化进程。</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主要补贴措施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包括直接资金支持、研发项目补贴、设备购置优惠等，促进技术创新与应用推广，提升产业链整体竞争力。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政策效果评估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实施效果显示，补贴政策有效促进了氢能源技术突破和市场应用，但也需关注资金使用效率及产业可持续发展问题。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产业挑战剖析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技术瓶颈突破</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高效电解水技术</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通过优化电极材料和电解质，实现氢能源的高效制备，降低能耗成本，提高生产效率。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储运技术革新</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开发新型固态储氢材料和高压气态储运方案，解决氢能源在储存和运输过程中的安全性和效率问题。</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燃料电池性能提升</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通过改进催化剂和膜电极结构，显著提升质子交换膜燃料电池的性能，延长使用寿命，降低维护成本。</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氢能源概述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制氢技术解析</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储存运输方案</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应用场景拓展</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政策支持体系</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产业挑战剖析</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未来趋势展望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基础设施短板</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当前氢能源基础设施建设相对滞后，主要表现在加氢站数量不足、分布不均等问题上，严重制约了氢能源的大规模应用。</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氢能源基础设施现状</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在氢能源的开发与利用过程中，面临诸多技术难题，如氢气储存、运输的安全性和经济性问题，这些都需要通过技术创新加以解决。</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技术瓶颈与挑战</a:t>
            </a:r>
            <a:endParaRPr sz="2100" b="1" i="0">
              <a:solidFill>
                <a:srgbClr val="FFB7B7"/>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政府对氢能源产业的支持力度不断加大，出台了一系列鼓励政策和措施，预示着氢能源具有巨大的市场潜力和发展机会。</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政策支持与市场潜力</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未来趋势展望</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市场规模预测</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全球氢能源市场概况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随着环保意识的提升，氢能源作为清洁能源的代表，正逐渐受到全球关注。预计未来几年，氢能市场规模将持续增长，成为推动能源转型的重要力量。</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国内氢能源发展趋势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我国在氢能源领域已取得显著进展，政府政策支持和技术进步共同促进了氢能产业的发展。预计未来几年，国内市场将迎来快速增长期，氢能应用场景将不断拓展。</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氢能源市场增长预测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基于当前市场趋势和技术发展，预计到2030年，全球氢能源市场规模将达到数百亿美元。这一增长主要得益于氢能应用的多元化、成本的降低以及政策的推动。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跨行业融合方向</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氢能源在交通业应用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氢燃料电池车作为新能源汽车的重要分支，以其零排放、续航长等优势，正逐步改变传统汽车市场格局。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工业领域融合策略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氢能在钢铁、化工等行业中通过替代化石燃料实现低碳转型，促进产业绿色发展，是工业未来趋势之一。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氢能与电力系统协同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氢能作为储能介质，可平衡电网供需，提高可再生能源消纳能力，推动能源结构优化升级。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氢能源概述</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定义与特性</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氢能源定义</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氢能源是指通过氢气燃烧或燃料电池反应，将化学能直接转换为电能或热能的能源形式。</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氢能源特性</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氢能源具有高能量密度、清洁无污染及可循环利用等优点，被视为未来清洁能源的重要方向。</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氢能源应用</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氢能源广泛应用于交通运输、工业生产和家庭取暖等领域，有助于减少碳排放和改善环境质量。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发展历程简述</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20世纪初，氢能源作为清洁能源开始受到关注。最初应用于航天领域，因其高能低污染特性逐渐被探索用于其他领域。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氢能源的起步</a:t>
            </a:r>
            <a:endParaRPr sz="2100" b="1" i="0">
              <a:solidFill>
                <a:srgbClr val="FFB7B7"/>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随着电解水等技术的突破，氢能源的生产和应用成本大幅降低，开始广泛应用于汽车、发电等领域，推动能源结构转型。</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技术突破与应用扩展</a:t>
            </a:r>
            <a:endParaRPr sz="2100" b="1" i="0">
              <a:solidFill>
                <a:srgbClr val="FFB7B7"/>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目前，氢能源在全球多国得到政策支持和资本投入。预计未来将实现更广泛的商业化应用，成为重要的清洁能源之一。</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当前发展与未来展望</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制氢技术解析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主流生产工艺</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电解水制氢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电解水是一种通过电力将水分解成氢气和氧气的方法，是当前主流的氢能源生产技术之一，具有清洁、高效的特点。</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天然气重整制氢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天然气重整是通过高温加热将天然气转化为氢气的过程，此方法产量大，成本相对较低，是大规模生产氢能源的重要方式。</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生物质转化制氢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利用生物质如农作物残余、生活垃圾等通过热化学或生物化学方法转化成氢气，该方法环境友好，可再生资源利用率高。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成本优化路径</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原材料成本控制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通过优化供应链管理和提高原料采购效率，降低氢气生产的材料成本。采用本地化策略，减少物流费用，实现成本有效控制。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生产技术创新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引入高效电解水技术与改进催化剂配方，减少能耗并提高产氢率。持续研发投入，推动生产工艺革新，以降低单位氢气的生产成本。</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规模化生产效益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扩大生产规模，通过批量采购和规模经济效应，进一步压缩单位产品的成本。建立长期合作伙伴关系，确保原料供应稳定，提升整体经济效益。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储存运输方案</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2752</Words>
  <Application>WPS 演示</Application>
  <PresentationFormat>全屏显示(4:3)</PresentationFormat>
  <Paragraphs>256</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2025-09-30T12:29:00Z</dcterms:created>
  <dcterms:modified xsi:type="dcterms:W3CDTF">2025-09-30T12:29:03Z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6C8AF51722FF4269A2E67746F6E4AA45_12</vt:lpwstr>
  </property>
  <property fmtid="{D5CDD505-2E9C-101B-9397-08002B2CF9AE}" pid="3" name="KSOProductBuildVer">
    <vt:lpwstr>2052-12.1.0.22529</vt:lpwstr>
  </property>
</Properties>
</file>