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氢能自行车创新出行方案</a:t>
            </a:r>
            <a:endParaRPr sz="4800" b="1" i="0">
              <a:solidFill>
                <a:srgbClr val="FFFFFF"/>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9EDBFF"/>
                </a:solidFill>
                <a:latin typeface="微软雅黑" panose="020B0503020204020204" charset="-122"/>
              </a:rPr>
              <a:t>绿色动力引领未来交通革命</a:t>
            </a:r>
            <a:endParaRPr sz="3000" b="1" i="0">
              <a:solidFill>
                <a:srgbClr val="9EDB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作者：</a:t>
            </a:r>
            <a:r>
              <a:rPr lang="zh-CN" sz="1575" b="0" i="0">
                <a:solidFill>
                  <a:srgbClr val="FFFFFF"/>
                </a:solidFill>
                <a:latin typeface="微软雅黑" panose="020B0503020204020204" charset="-122"/>
              </a:rPr>
              <a:t>张抿</a:t>
            </a:r>
            <a:r>
              <a:rPr lang="zh-CN" sz="1575" b="0" i="0">
                <a:solidFill>
                  <a:srgbClr val="FFFFFF"/>
                </a:solidFill>
                <a:latin typeface="微软雅黑" panose="020B0503020204020204" charset="-122"/>
              </a:rPr>
              <a:t>轩</a:t>
            </a:r>
            <a:endParaRPr lang="zh-CN" sz="1575" b="0" i="0">
              <a:solidFill>
                <a:srgbClr val="FFFFFF"/>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FFFFFF"/>
                </a:solidFill>
                <a:latin typeface="微软雅黑" panose="020B0503020204020204" charset="-122"/>
              </a:rPr>
              <a:t>汇报时间: 2025/09/30</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续航里程提升</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氢能自行车的续航里程受氢气储存量、电池效率及骑行者体重等因素影响。提升这些因素，可有效增加续航里程。</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续航里程影响因素</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采用新型高效储氢材料和优化储氢系统设计，可提高氢气储存密度和减少泄露，从而显著提升续航里程。</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高效储氢技术应用</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通过集成智能能量管理系统，实时监控并优化能量使用，确保在各种骑行条件下都能最大化续航里程。</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智能能量管理系统</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环保效益显著</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减少碳排放</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氢能自行车使用清洁能源，相比传统燃油车，大幅降低二氧化碳排放，对缓解全球气候变暖具有重要意义。</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促进可持续发展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氢能作为一种可再生能源，其开发利用有助于推动能源结构转型，实现经济社会的可持续发展目标。</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提升空气质量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氢能自行车的使用减少了化石燃料消耗，降低了城市空气污染物的排放，有助于改善城市居民的呼吸环境质量。</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04</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应用场景拓展</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城市通勤应用</a:t>
            </a:r>
            <a:endParaRPr sz="3000" b="1" i="0">
              <a:solidFill>
                <a:srgbClr val="FFFFFF"/>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氢能自行车概述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氢能自行车是一种以氢气作为动力来源的环保交通工具，通过燃料电池将氢气转化为电能，驱动车辆行驶。</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城市通勤优势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氢能自行车在城市通勤中表现出零排放、低噪音和高效能等优势，适合短途出行，减少交通拥堵和环境污染。</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1"/>
            <a:ext cx="3040515" cy="3267239"/>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推广与挑战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氢能自行车的推广面临成本高、基础设施不足等问题。未来需加大研发投入，完善产业链，促进其在城市交通中的应用。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旅游骑行体验</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氢能自行车骑行优势</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氢能自行车以其零排放、高效能量转换和长续航能力，为旅游骑行提供环保选择。</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旅游地特色骑行路线</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探索各地特色骑行路线，如山区、沿海及乡村道路，体验氢能自行车带来的独特风景与乐趣。</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安全与维护要点</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掌握氢能自行车的安全驾驶技巧，了解日常维护知识，确保旅途中安全无忧。</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05</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产业现状分析</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国内外发展态势</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国际氢能自行车发展概述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全球多个国家已积极布局氢能自行车产业，通过政策扶持和技术创新，推动氢能源在两轮交通工具中的应用。</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国内氢能自行车发展现状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我国在氢能自行车领域取得显著进展，多个城市启动试点项目，企业加大研发投入，逐步构建起较为完善的产业链体系。</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面临的挑战与机遇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尽管前景广阔，氢能自行车仍面临成本高、基础设施建设滞后等问题。然而，随着技术进步和市场认知度提升，未来发展潜力巨大。</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政策支持力度</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政策背景概述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氢能自行车作为清洁能源交通工具，受到政府重视，通过制定相关法规和激励措施促进其发展。</a:t>
            </a:r>
            <a:endParaRPr sz="1575" b="0" i="0">
              <a:solidFill>
                <a:srgbClr val="FFFFFF"/>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支持措施细节</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包括财政补贴、税收减免等政策手段，旨在降低氢能自行车的生产成本和使用成本，提高市场竞争力。</a:t>
            </a:r>
            <a:endParaRPr sz="1575" b="0" i="0">
              <a:solidFill>
                <a:srgbClr val="FFFFFF"/>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未来发展方向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政府将继续完善氢能自行车的政策环境，推动技术创新与产业升级，以实现绿色出行的目标。</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06</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面临挑战探讨</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成本控制难题</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原材料成本波动</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氢能自行车使用的高纯度氢气和高性能电池材料价格受市场供需影响大，导致成本不稳定。</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制造工艺复杂性</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氢燃料电池的制造涉及精密化工和高端装备制造技术，增加了生产难度和成本控制挑战。</a:t>
            </a:r>
            <a:endParaRPr sz="1575" b="0" i="0">
              <a:solidFill>
                <a:srgbClr val="FFFFFF"/>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研发投入高昂</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持续的技术研发是氢能自行车行业的核心推动力，但同时也带来了巨额的研发支出。</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目录</a:t>
            </a:r>
            <a:endParaRPr sz="4800" b="1" i="0">
              <a:solidFill>
                <a:srgbClr val="F39D3C"/>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01</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氢能自行车概述</a:t>
            </a:r>
            <a:endParaRPr sz="1575" b="0" i="0">
              <a:solidFill>
                <a:srgbClr val="FFFFFF"/>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02</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核心技术解析</a:t>
            </a:r>
            <a:endParaRPr sz="1575" b="0" i="0">
              <a:solidFill>
                <a:srgbClr val="FFFFFF"/>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03</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性能优势对比</a:t>
            </a:r>
            <a:endParaRPr sz="1575" b="0" i="0">
              <a:solidFill>
                <a:srgbClr val="FFFFFF"/>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04</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应用场景拓展</a:t>
            </a:r>
            <a:endParaRPr sz="1575" b="0" i="0">
              <a:solidFill>
                <a:srgbClr val="FFFFFF"/>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05</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产业现状分析</a:t>
            </a:r>
            <a:endParaRPr sz="1575" b="0" i="0">
              <a:solidFill>
                <a:srgbClr val="FFFFFF"/>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06</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面临挑战探讨</a:t>
            </a:r>
            <a:endParaRPr sz="1575" b="0" i="0">
              <a:solidFill>
                <a:srgbClr val="FFFFFF"/>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07</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未来发展趋势</a:t>
            </a:r>
            <a:endParaRPr sz="1575" b="0" i="0">
              <a:solidFill>
                <a:srgbClr val="FFFFFF"/>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08</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典型案例分享</a:t>
            </a:r>
            <a:endParaRPr sz="1575" b="0" i="0">
              <a:solidFill>
                <a:srgbClr val="FFFFFF"/>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09</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安全使用指南</a:t>
            </a:r>
            <a:endParaRPr sz="1575" b="0" i="0">
              <a:solidFill>
                <a:srgbClr val="FFFFFF"/>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9EDBFF"/>
                </a:solidFill>
                <a:latin typeface="微软雅黑" panose="020B0503020204020204" charset="-122"/>
              </a:rPr>
              <a:t>10</a:t>
            </a:r>
            <a:endParaRPr sz="1575" b="1">
              <a:solidFill>
                <a:srgbClr val="9EDBFF"/>
              </a:solidFill>
              <a:latin typeface="微软雅黑" panose="020B0503020204020204" charset="-122"/>
            </a:endParaRPr>
          </a:p>
          <a:p>
            <a:pPr>
              <a:lnSpc>
                <a:spcPct val="150000"/>
              </a:lnSpc>
            </a:pPr>
            <a:r>
              <a:rPr sz="1575" b="0" i="0">
                <a:solidFill>
                  <a:srgbClr val="FFFFFF"/>
                </a:solidFill>
                <a:latin typeface="微软雅黑" panose="020B0503020204020204" charset="-122"/>
              </a:rPr>
              <a:t>行业影响展望</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基础设施配套</a:t>
            </a:r>
            <a:endParaRPr sz="3000" b="1" i="0">
              <a:solidFill>
                <a:srgbClr val="FFFFFF"/>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氢能自行车的普及需要完善的充电站网络支持。合理规划充电站位置，确保用户能够便捷地为车辆充能，提升使用体验和效率。</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充电站布局</a:t>
            </a:r>
            <a:endParaRPr sz="2100" b="1" i="0">
              <a:solidFill>
                <a:srgbClr val="9EDB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高效的氢气供应系统是氢能自行车运行的基础。建立稳定的氢气生产和输送体系，保障氢气质量和供应稳定性，满足日常需求。</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氢气供应系统</a:t>
            </a:r>
            <a:endParaRPr sz="2100" b="1" i="0">
              <a:solidFill>
                <a:srgbClr val="9EDB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构建专业的维护与服务网络，提供定期检查、维修和紧急救援服务。确保氢能自行车在最佳状态下运行，延长使用寿命，提高用户满意度。</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维护与服务网络</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07</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未来发展趋势</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技术创新方向</a:t>
            </a:r>
            <a:endParaRPr sz="3000" b="1" i="0">
              <a:solidFill>
                <a:srgbClr val="FFFFFF"/>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高效氢燃料电池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采用最新氢燃料电池技术，提供持久动力，同时减少环境影响。</a:t>
            </a:r>
            <a:endParaRPr sz="1575" b="0" i="0">
              <a:solidFill>
                <a:srgbClr val="FFFFFF"/>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智能能量管理系统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集成智能能量管理系统，优化电池使用效率，延长续航里程。</a:t>
            </a:r>
            <a:endParaRPr sz="1575" b="0" i="0">
              <a:solidFill>
                <a:srgbClr val="FFFFFF"/>
              </a:solidFill>
              <a:latin typeface="微软雅黑" panose="020B0503020204020204" charset="-122"/>
            </a:endParaRPr>
          </a:p>
        </p:txBody>
      </p:sp>
      <p:sp>
        <p:nvSpPr>
          <p:cNvPr id="6" name="New shape"/>
          <p:cNvSpPr/>
          <p:nvPr/>
        </p:nvSpPr>
        <p:spPr>
          <a:xfrm>
            <a:off x="7301229" y="1627200"/>
            <a:ext cx="2744216"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轻量化材料应用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运用先进轻量化材料，减轻自行车重量，提升骑行体验。</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市场潜力预测</a:t>
            </a:r>
            <a:endParaRPr sz="3000" b="1" i="0">
              <a:solidFill>
                <a:srgbClr val="FFFFFF"/>
              </a:solidFill>
              <a:latin typeface="微软雅黑" panose="020B0503020204020204" charset="-122"/>
            </a:endParaRPr>
          </a:p>
        </p:txBody>
      </p:sp>
      <p:sp>
        <p:nvSpPr>
          <p:cNvPr id="4" name="New shape"/>
          <p:cNvSpPr/>
          <p:nvPr/>
        </p:nvSpPr>
        <p:spPr>
          <a:xfrm>
            <a:off x="1558800" y="1627201"/>
            <a:ext cx="3040516" cy="3267222"/>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市场增长趋势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随着环保意识提升和清洁能源需求增加，氢能自行车市场预计将在未来几年内快速增长，成为绿色出行的重要选择。</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267222"/>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政策支持力度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政府对新能源产业的大力扶持，包括税收优惠、财政补贴等措施，为氢能自行车的发展提供了强有力的政策保障。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16" cy="3267222"/>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技术创新影响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氢燃料电池技术的进步和成本的降低，使得氢能自行车更加高效、安全且经济，进一步推动了市场的接受度和普及率。</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08</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典型案例分享</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成功应用实例</a:t>
            </a:r>
            <a:endParaRPr sz="3000" b="1" i="0">
              <a:solidFill>
                <a:srgbClr val="FFFFFF"/>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氢能自行车在荷兰的应用实例，展示了如何利用氢燃料为自行车提供动力，实现零排放出行。</a:t>
            </a:r>
            <a:endParaRPr sz="1575" b="0" i="0">
              <a:solidFill>
                <a:srgbClr val="FFFFFF"/>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成功案例分析</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介绍氢能自行车的核心技术，包括高效氢燃料电池和轻量化材料的应用，突出其环保优势。</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技术创新展示</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分析氢能自行车的市场反响，包括用户反馈、销量数据及未来发展潜力，体现其在市场中的地位。</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市场接受度评估</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用户反馈评价</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环保节能评价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氢能自行车以其零排放的环保特性获得用户好评，有效减少城市空气污染，同时降低能源消耗，符合绿色出行理念。</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使用便捷性反馈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用户普遍反映氢能自行车操作简单，维护方便，加氢速度快于传统电动车充电时间，极大提升了日常使用的便利性。</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续航里程满意度</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氢能自行车的长续航能力是其一大亮点，一次加氢可行驶百公里以上，满足了多数用户的日常通勤需求，获得了广泛好评。</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09</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安全使用指南</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操作注意事项</a:t>
            </a:r>
            <a:endParaRPr sz="3000" b="1" i="0">
              <a:solidFill>
                <a:srgbClr val="FFFFFF"/>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安全骑行准备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使用氢能自行车前，确保熟悉操作手册，检查设备是否完好，特别是氢气系统的安全性。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40503"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正确充电方法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遵循制造商的指导，使用指定的充电器和插座为氢能自行车充电，避免过充或欠充，确保电池寿命和安全。</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2"/>
            <a:ext cx="3040503" cy="3267239"/>
          </a:xfrm>
          <a:prstGeom prst="roundRect">
            <a:avLst>
              <a:gd name="adj" fmla="val 10000"/>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维护与保养技巧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定期进行自行车的维护和保养，包括清洁、润滑、检查轮胎气压和链条张紧度，确保骑行顺畅且延长使用寿命。</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维护保养要点</a:t>
            </a:r>
            <a:endParaRPr sz="3000" b="1" i="0">
              <a:solidFill>
                <a:srgbClr val="FFFFFF"/>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定期检查</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氢能自行车需定期进行安全检查，包括氢气罐、管道和阀门的密封性，确保无泄漏风险。</a:t>
            </a:r>
            <a:endParaRPr sz="1575" b="0" i="0">
              <a:solidFill>
                <a:srgbClr val="FFFFFF"/>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清洁保养</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定期清洁自行车表面及关键部件，使用专用清洁剂避免损坏涂层，保持外观整洁与性能稳定。</a:t>
            </a:r>
            <a:endParaRPr sz="1575" b="0" i="0">
              <a:solidFill>
                <a:srgbClr val="FFFFFF"/>
              </a:solidFill>
              <a:latin typeface="微软雅黑" panose="020B0503020204020204" charset="-122"/>
            </a:endParaRPr>
          </a:p>
        </p:txBody>
      </p:sp>
      <p:sp>
        <p:nvSpPr>
          <p:cNvPr id="6" name="New shape"/>
          <p:cNvSpPr/>
          <p:nvPr/>
        </p:nvSpPr>
        <p:spPr>
          <a:xfrm>
            <a:off x="6458401" y="3005402"/>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更换耗材</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根据使用情况及时更换易损件，如轮胎、链条等，以及定期补充或更换电池液，确保骑行顺畅与安全。</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01</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氢能自行车概述</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10</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行业影响展望</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交通变革推动</a:t>
            </a:r>
            <a:endParaRPr sz="3000" b="1" i="0">
              <a:solidFill>
                <a:srgbClr val="FFFFFF"/>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交通变革推动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随着全球对环保和可持续发展的关注，氢能自行车作为清洁能源交通工具的代表，逐渐成为城市绿色出行的重要选择。</a:t>
            </a:r>
            <a:endParaRPr sz="1575" b="0" i="0">
              <a:solidFill>
                <a:srgbClr val="FFFFFF"/>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技术创新引领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氢能自行车的推广得益于电池技术和燃料电池技术的进步，这些技术不仅提高了能源效率，还降低了生产成本，使其更易于普及。</a:t>
            </a:r>
            <a:endParaRPr sz="1575" b="0" i="0">
              <a:solidFill>
                <a:srgbClr val="FFFFFF"/>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政策支持助力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各国政府为了促进低碳经济的发展，纷纷出台了一系列支持氢能产业发展的政策，为氢能自行车的研发与应用提供了良好的外部环境。</a:t>
            </a:r>
            <a:endParaRPr sz="1575" b="0" i="0">
              <a:solidFill>
                <a:srgbClr val="FFFFFF"/>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能源结构调整</a:t>
            </a:r>
            <a:endParaRPr sz="3000" b="1" i="0">
              <a:solidFill>
                <a:srgbClr val="FFFFFF"/>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能源结构调整必要性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面对全球气候变化和能源危机，调整能源结构，减少化石燃料依赖，转向更清洁、可再生的能源是当务之急。</a:t>
            </a:r>
            <a:endParaRPr sz="1575" b="0" i="0">
              <a:solidFill>
                <a:srgbClr val="FFFFFF"/>
              </a:solidFill>
              <a:latin typeface="微软雅黑" panose="020B0503020204020204" charset="-122"/>
            </a:endParaRPr>
          </a:p>
        </p:txBody>
      </p:sp>
      <p:sp>
        <p:nvSpPr>
          <p:cNvPr id="5" name="New shape"/>
          <p:cNvSpPr/>
          <p:nvPr/>
        </p:nvSpPr>
        <p:spPr>
          <a:xfrm>
            <a:off x="4430015" y="1627200"/>
            <a:ext cx="2744215"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氢能作为替代能源优势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氢能具有高能量密度、零排放等优点，被视为未来清洁能源的重要组成部分，对推动能源结构的优化升级具有重要意义。</a:t>
            </a:r>
            <a:endParaRPr sz="1575" b="0" i="0">
              <a:solidFill>
                <a:srgbClr val="FFFFFF"/>
              </a:solidFill>
              <a:latin typeface="微软雅黑" panose="020B0503020204020204" charset="-122"/>
            </a:endParaRPr>
          </a:p>
        </p:txBody>
      </p:sp>
      <p:sp>
        <p:nvSpPr>
          <p:cNvPr id="6" name="New shape"/>
          <p:cNvSpPr/>
          <p:nvPr/>
        </p:nvSpPr>
        <p:spPr>
          <a:xfrm>
            <a:off x="7301229" y="1627200"/>
            <a:ext cx="2744216"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氢能自行车在能源转型中的角色</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氢能自行车作为一种创新交通工具，不仅减少了碳排放，还促进了氢能技术的应用和发展，成为实现绿色出行的有效途径。</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FFFFFF"/>
                </a:solidFill>
                <a:latin typeface="微软雅黑" panose="020B0503020204020204" charset="-122"/>
              </a:rPr>
              <a:t>谢 谢 大 家</a:t>
            </a:r>
            <a:endParaRPr sz="4800" b="1"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定义与原理</a:t>
            </a:r>
            <a:endParaRPr sz="3000" b="1" i="0">
              <a:solidFill>
                <a:srgbClr val="FFFFFF"/>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氢能自行车概述</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氢能自行车是一种使用氢燃料电池作为能源的环保交通工具，通过氢气与氧气的化学反应产生电能，驱动电机运转。</a:t>
            </a:r>
            <a:endParaRPr sz="1575" b="0" i="0">
              <a:solidFill>
                <a:srgbClr val="FFFFFF"/>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9EDBFF"/>
                </a:solidFill>
                <a:latin typeface="微软雅黑" panose="020B0503020204020204" charset="-122"/>
              </a:rPr>
              <a:t>工作原理解析</a:t>
            </a:r>
            <a:endParaRPr sz="2100" b="1" i="0">
              <a:solidFill>
                <a:srgbClr val="9EDBFF"/>
              </a:solidFill>
              <a:latin typeface="微软雅黑" panose="020B0503020204020204" charset="-122"/>
            </a:endParaRPr>
          </a:p>
          <a:p>
            <a:pPr algn="r">
              <a:lnSpc>
                <a:spcPct val="150000"/>
              </a:lnSpc>
            </a:pPr>
            <a:r>
              <a:rPr sz="1575" b="0" i="0">
                <a:solidFill>
                  <a:srgbClr val="FFFFFF"/>
                </a:solidFill>
                <a:latin typeface="微软雅黑" panose="020B0503020204020204" charset="-122"/>
              </a:rPr>
              <a:t>氢燃料电池内部装有氢氧化剂和催化剂，氢气在催化剂作用下与氧气反应生成水，同时释放出电能，为自行车提供动力。</a:t>
            </a:r>
            <a:endParaRPr sz="1575" b="0" i="0">
              <a:solidFill>
                <a:srgbClr val="FFFFFF"/>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环保优势展示</a:t>
            </a:r>
            <a:endParaRPr sz="2100" b="1" i="0">
              <a:solidFill>
                <a:srgbClr val="9EDBFF"/>
              </a:solidFill>
              <a:latin typeface="微软雅黑" panose="020B0503020204020204" charset="-122"/>
            </a:endParaRPr>
          </a:p>
          <a:p>
            <a:pPr algn="l">
              <a:lnSpc>
                <a:spcPct val="150000"/>
              </a:lnSpc>
            </a:pPr>
            <a:r>
              <a:rPr sz="1575" b="0" i="0">
                <a:solidFill>
                  <a:srgbClr val="FFFFFF"/>
                </a:solidFill>
                <a:latin typeface="微软雅黑" panose="020B0503020204020204" charset="-122"/>
              </a:rPr>
              <a:t>氢能自行车零排放、噪音低，相比传统燃油车更环保。氢气作为清洁能源，有助于减少温室气体排放，促进可持续发展。</a:t>
            </a:r>
            <a:endParaRPr sz="1575" b="0" i="0">
              <a:solidFill>
                <a:srgbClr val="FFFFFF"/>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9EDB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F39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发展历程简述</a:t>
            </a:r>
            <a:endParaRPr sz="3000" b="1" i="0">
              <a:solidFill>
                <a:srgbClr val="FFFFFF"/>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随着全球环保意识增强，氢能自行车作为清洁能源交通工具的概念应运而生，旨在减少碳排放。</a:t>
            </a:r>
            <a:endParaRPr sz="1575" b="0" i="0">
              <a:solidFill>
                <a:srgbClr val="FFFFFF"/>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氢能自行车概念提出</a:t>
            </a:r>
            <a:endParaRPr sz="2100" b="1" i="0">
              <a:solidFill>
                <a:srgbClr val="9EDB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经历多年研究与试验，氢燃料电池技术取得关键性进展，使氢能自行车成为可能，并逐步走向市场。</a:t>
            </a:r>
            <a:endParaRPr sz="1575" b="0" i="0">
              <a:solidFill>
                <a:srgbClr val="FFFFFF"/>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技术发展与突破</a:t>
            </a:r>
            <a:endParaRPr sz="2100" b="1" i="0">
              <a:solidFill>
                <a:srgbClr val="9EDB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FFFFFF"/>
                </a:solidFill>
                <a:latin typeface="微软雅黑" panose="020B0503020204020204" charset="-122"/>
              </a:rPr>
              <a:t>目前，多家企业已将氢能自行车投入市场，政府政策支持和公众接受度提高，推动氢能自行车的商业化和普及。</a:t>
            </a:r>
            <a:endParaRPr sz="1575" b="0" i="0">
              <a:solidFill>
                <a:srgbClr val="FFFFFF"/>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0248DE"/>
          </a:solidFill>
          <a:ln w="6350">
            <a:solidFill>
              <a:srgbClr val="F39D3C"/>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9EDBFF"/>
                </a:solidFill>
                <a:latin typeface="微软雅黑" panose="020B0503020204020204" charset="-122"/>
              </a:rPr>
              <a:t>商业化与推广</a:t>
            </a:r>
            <a:endParaRPr sz="2100" b="1" i="0">
              <a:solidFill>
                <a:srgbClr val="9EDB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02</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核心技术解析</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燃料电池系统</a:t>
            </a:r>
            <a:endParaRPr sz="3000" b="1" i="0">
              <a:solidFill>
                <a:srgbClr val="FFFFFF"/>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燃料电池系统简介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燃料电池系统通过氢气与氧气的电化学反应，将储存于氢中的能量直接转化为电能，为设备提供高效、清洁的动力来源。</a:t>
            </a:r>
            <a:endParaRPr sz="1575" b="0" i="0">
              <a:solidFill>
                <a:srgbClr val="FFFFFF"/>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核心组件解析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主要包括阳极、阴极、电解质膜以及双极板等关键部件，各部分协同工作，确保燃料电池系统的稳定运行与高效能量输出。</a:t>
            </a:r>
            <a:endParaRPr sz="1575" b="0" i="0">
              <a:solidFill>
                <a:srgbClr val="FFFFFF"/>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9EDBFF"/>
                </a:solidFill>
                <a:latin typeface="微软雅黑" panose="020B0503020204020204" charset="-122"/>
              </a:rPr>
              <a:t>工作原理简述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在燃料电池中，氢气分子在阳极处分解成电子和质子，电子通过外电路做功后返回阴极，质子则通过电解质膜到达阴极，与氧气结合生成水，实现能量转换。</a:t>
            </a:r>
            <a:endParaRPr sz="1575" b="0" i="0">
              <a:solidFill>
                <a:srgbClr val="FFFF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FFFFFF"/>
                </a:solidFill>
                <a:latin typeface="微软雅黑" panose="020B0503020204020204" charset="-122"/>
              </a:rPr>
              <a:t>储氢装置设计</a:t>
            </a:r>
            <a:endParaRPr sz="3000" b="1" i="0">
              <a:solidFill>
                <a:srgbClr val="FFFFFF"/>
              </a:solidFill>
              <a:latin typeface="微软雅黑" panose="020B0503020204020204" charset="-122"/>
            </a:endParaRPr>
          </a:p>
        </p:txBody>
      </p:sp>
      <p:sp>
        <p:nvSpPr>
          <p:cNvPr id="4" name="New shape"/>
          <p:cNvSpPr/>
          <p:nvPr/>
        </p:nvSpPr>
        <p:spPr>
          <a:xfrm>
            <a:off x="1558800" y="1627201"/>
            <a:ext cx="3040516" cy="3267222"/>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储氢装置设计概述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储氢装置是氢能自行车的核心部件，负责安全、高效地储存氢气。通过优化材料和结构，提升储氢密度和安全性。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15" cy="3267222"/>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材料选择与优化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选用高储氢密度材料，如金属有机框架，结合纳米技术提高储氢效率。同时，考虑成本效益，确保材料的经济可行性。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16" cy="3267222"/>
          </a:xfrm>
          <a:prstGeom prst="roundRect">
            <a:avLst>
              <a:gd name="adj" fmla="val 9999"/>
            </a:avLst>
          </a:prstGeom>
          <a:solidFill>
            <a:srgbClr val="0248DE"/>
          </a:solidFill>
          <a:ln w="6350">
            <a:solidFill>
              <a:srgbClr val="9EDB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9EDBFF"/>
                </a:solidFill>
                <a:latin typeface="微软雅黑" panose="020B0503020204020204" charset="-122"/>
              </a:rPr>
              <a:t>结构设计与测试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FFFFFF"/>
                </a:solidFill>
                <a:latin typeface="微软雅黑" panose="020B0503020204020204" charset="-122"/>
              </a:rPr>
              <a:t>采用创新结构设计，如多孔结构和复合层压板，增强储氢能力。进行严格的压力测试和耐久性评估，确保长期稳定运行。</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25FE2"/>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9EDBFF"/>
                </a:solidFill>
                <a:latin typeface="微软雅黑" panose="020B0503020204020204" charset="-122"/>
              </a:rPr>
              <a:t>03</a:t>
            </a:r>
            <a:endParaRPr sz="4800" b="1" i="0">
              <a:solidFill>
                <a:srgbClr val="9EDB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F39D3C"/>
                </a:solidFill>
                <a:latin typeface="微软雅黑" panose="020B0503020204020204" charset="-122"/>
              </a:rPr>
              <a:t>性能优势对比</a:t>
            </a:r>
            <a:endParaRPr sz="4800" b="1" i="0">
              <a:solidFill>
                <a:srgbClr val="F39D3C"/>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3670</Words>
  <Application>WPS 演示</Application>
  <PresentationFormat>全屏显示(4:3)</PresentationFormat>
  <Paragraphs>374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2025-09-30T14:42:00Z</dcterms:created>
  <dcterms:modified xsi:type="dcterms:W3CDTF">2025-09-30T14:41:50Z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1FEAC68733AC4153B4A2A2A81393E41B_12</vt:lpwstr>
  </property>
  <property fmtid="{D5CDD505-2E9C-101B-9397-08002B2CF9AE}" pid="3" name="KSOProductBuildVer">
    <vt:lpwstr>2052-12.1.0.22529</vt:lpwstr>
  </property>
</Properties>
</file>