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分子自动化技术革新路径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智能驱动下的精准合成体系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数据交互系统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数据交互系统是实现分子自动化中数据流通和处理的核心组件，负责数据的收集、传输和分析。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数据交互系统概述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通过采用先进的数据库技术和网络协议，数据交互系统确保了信息的实时性和准确性，为分子自动化提供支持。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数据交互系统采用多重加密和备份机制，确保数据在传输过程中的安全性和系统的高可用性。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安全与稳定性保障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药物研发加速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药物研发流程优化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分子自动化技术通过加速药物筛选和合成过程，有效缩短新药上市时间，提高研发效率和成功率。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高通量筛选技术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利用机器人和自动化系统进行大量样本的快速分析，极大提升药物发现的速度与准确性。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自动化合成平台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集成先进的化学合成技术和自动控制系统，实现复杂化合物的高效、精准合成，为药物研发提供强大支持。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材料性能优化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材料性能提升策略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针对分子自动化领域，通过精确控制合成过程和条件，实现材料性能的显著优化。包括增强机械强度、改善热稳定性等关键指标。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新型材料开发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利用分子自动化技术，探索并开发具有独特物理化学性质的新材料。这些材料在电子、能源等领域展现出巨大潜力和应用前景。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性能评估与测试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采用先进的检测手段对优化后的材料进行系统的性能评估。通过实验验证其在实际应用场景中的表现，确保满足设计要求和预期目标。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工业生产革新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分子自动化是利用自动化技术精确控制化学反应，实现高效、精准的工业生产过程。通过精确调控反应条件，提高生产效率与产品质量。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核心应用行业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分子自动化广泛应用于制药、精细化工等领域，尤其在药物合成和新材料开发中发挥关键作用。它通过优化反应路径，显著提升产品纯度与产率。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技术创新与未来趋势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当前，分子自动化正朝着智能化、绿色化方向发展。结合人工智能与大数据分析，实现更高效的流程设计与能耗管理，引领未来工业生产革新。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优势特性解析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效率显著提升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自动化技术概述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自动化技术通过使用机器和软件系统减少人工干预，提高生产效率和准确性。在分子领域，自动化技术已应用于合成、分析和检测等多个环节。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分子自动化显著提升实验效率，降低错误率，同时节省时间和成本。它使科研人员能快速处理大量数据，加速新药研发和材料设计过程。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分子自动化已被广泛应用于药物筛选、基因编辑和材料科学等领域。例如，高通量筛选平台能在数天内测试数千种化合物，加速药物发现流程。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误差精准控制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误差控制的重要性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在分子自动化领域，精准的误差控制是确保实验结果可靠性和重复性的关键因素。通过精确控制实验参数，减少人为和系统误差的影响，提高实验数据的准确性和可信度。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误差来源分析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分子自动化过程中，误差可能来源于多个方面，包括仪器精度、操作人员技能、环境因素等。通过详细分析这些潜在误差源，可以采取针对性措施进行优化和改进。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误差补偿技术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采用先进的误差补偿技术，如反馈控制系统、自适应算法等，能够有效减小误差对实验结果的影响。这些技术通过实时监测和调整实验条件，实现更高精度的自动化操作。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成本有效降低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自动化技术优化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通过引入先进的自动化设备和技术，实现生产过程的高效化和精准化，显著降低人力成本和资源浪费。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流程再造与管理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对生产流程进行科学优化和重组，实施精益生产管理，减少不必要的环节和时间消耗，有效节约成本。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数据分析与决策支持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利用大数据分析和人工智能算法，对企业运营数据进行深入挖掘，提供决策支持，帮助企业精准控制成本。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行业影响评估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关键技术支撑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优势特性解析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行业影响评估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科研模式转变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随着科技进步，科研模式从传统实验室操作逐渐转变为自动化和智能化。分子自动化在此过程中发挥关键作用，提高了实验效率和精度。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科研模式转变概述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分子自动化技术通过精确控制化学反应条件和过程，实现高通量筛选和合成。这为药物研发、基因编辑等领域带来革新性进展。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分子自动化技术应用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尽管分子自动化带来显著优势，但仍面临技术复杂性、成本高昂等挑战。同时，它也提供了跨学科研究、加速创新进程的宝贵机遇。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面临的挑战与机遇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产业生态重塑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产业生态重塑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分子自动化技术正推动产业生态的根本性变革，通过提升生产效率和产品质量，促进产业结构升级和新兴产业发展。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创新驱动发展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分子自动化技术的发展依赖于持续的创新，包括新材料、新技术和新工艺的应用，为产业发展注入新的动力。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绿色可持续发展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分子自动化技术助力实现生产过程的绿色化，降低资源消耗和环境污染，推动产业向可持续发展方向转型。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创新动能激发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自动化技术革新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通过引入机器学习与数据分析，自动化技术不断突破传统界限，实现更高效、智能的分子操作流程。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创新药物研发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利用自动化平台加速药物筛选与测试过程，显著提升新药发现的效率和准确性，为治疗疾病提供新希望。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个性化医疗推进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结合自动化分析患者数据，定制化治疗方案成为可能，推动医疗服务向精准化、个性化方向发展。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跨学科融合方向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跨学科融合策略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通过整合不同领域的知识与技术，如生物学、计算机科学和工程学，推动分子自动化技术的发展。这种策略有助于解决复杂问题，并加速创新进程。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合作研究的重要性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跨学科合作能够汇聚多领域专家的智慧，促进新理论和技术的诞生。例如，化学与信息技术的结合，为分子自动化提供了强大的数据处理能力。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80"/>
            <a:ext cx="2744216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未来发展方向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随着研究的深入，跨学科融合将更加注重实际应用，特别是在生物医药、环境监测等领域。这要求研究人员不断探索新的融合路径，以实现更高效的分子自动化解决方案。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智能化升级路径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自动化技术是实现分子操作自动化的基石，包括机器人、传感器和控制系统等核心技术。这些技术为分子层面的精密操作提供了可能。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自动化技术基础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通过集成先进的机器学习与深度学习算法，自动化系统能够识别并执行复杂的分子操作任务。这大大提升了操作的准确性和效率。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智能算法集成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利用大量实验数据训练模型，不断优化自动化系统的性能。这种方法使得系统能够在实际操作中快速适应新的挑战和变化。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数据驱动优化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标准化建设进程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标准化的定义与重要性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标准化是确保分子自动化过程一致性和可重复性的关键步骤。通过制定统一的操作规程和质量标准，提升整体工作效率。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标准化建设的关键步骤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包括需求分析、标准制定、实施执行和效果评估四个阶段。每一阶段都需要严格的质量控制和反馈机制，确保标准的有效性和适应性。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面临的挑战与应对策略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在推进标准化过程中，可能会遇到技术更新快、人员培训不足等问题。建议采用灵活的更新机制和持续的员工培训计划来应对这些挑战。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分子自动化概述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分子自动化是指通过自动控制技术实现分子层面的操作，包括合成、分离和分析等过程。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分子自动化范畴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涉及化学工程、生物工程等多个领域，广泛应用于药物研发、材料科学等领域。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在药物设计中，利用分子自动化技术快速筛选化合物，提高新药研发效率；在材料科学中，通过自动化设备制备新型纳米材料。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发展历程脉络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878466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20世纪末，随着计算能力的提升，科学家提出利用计算机技术实现分子层面的自动化操控，开启了分子自动化研究的新纪元。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410" y="1627200"/>
            <a:ext cx="2580658" cy="1124265"/>
          </a:xfrm>
          <a:prstGeom prst="roundRect">
            <a:avLst>
              <a:gd name="adj" fmla="val 10888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分子自动化概念提出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分子自动化的发展依赖于多个关键技术的突破，如高通量筛选、机器人化学合成等，这些技术的进步极大推动了分子自动化领域的进步。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关键技术突破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从最初的药物筛选到现在的生物制造，分子自动化的应用范围不断扩大。它不仅提高了效率，还降低了成本，对科研和工业生产产生了深远影响。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应用领域扩展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核心价值体现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分子自动化定义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分子自动化是一种利用机器人技术实现分子级操作的自动化过程，涉及化学合成、药物制备等领域。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核心技能类别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包括精确控制化学反应条件、自动优化实验参数等，旨在提高研发效率和准确性。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实际应用案例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在药物研发中，通过分子自动化技术加速新药合成与筛选，缩短上市时间，降低成本。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关键技术支撑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智能算法应用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62" cy="394798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机器学习在自动化中的应用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机器学习是人工智能的一个分支，通过算法从数据中学习并做出预测或决策。在分子自动化中，用于优化实验参数和预测结果，提升效率与准确性。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62" y="1627201"/>
            <a:ext cx="3040541" cy="394798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深度学习技术的进展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深度学习利用多层神经网络处理复杂模式识别任务。近年来，其在药物发现、蛋白质结构预测等领域取得突破，推动分子自动化向更深层次发展。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03" y="1627201"/>
            <a:ext cx="3040533" cy="394798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强化学习策略实施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强化学习让机器通过试错学习最优策略。在分子自动化中，此技术用于优化合成路径和反应条件，实现资源高效利用和成本降低。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精密仪器集成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精密仪器集成概述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精密仪器集成是指将各种高精度仪器、传感器和控制系统有机结合，实现自动化操作和数据处理。通过集成，提升整体性能和工作效率。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技术优势与挑战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精密仪器集成具备提高精度、减少误差、增强稳定性的优势。然而，不同设备间的兼容性、数据同步及维护成本等问题仍是主要挑战。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应用领域与前景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精密仪器集成广泛应用于医疗诊断、工业制造、航空航天等领域。随着技术进步，未来将在更多行业展现广泛应用潜力，推动自动化进程。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3684</Words>
  <Application>WPS 演示</Application>
  <PresentationFormat>全屏显示(4:3)</PresentationFormat>
  <Paragraphs>300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2025-09-30T15:20:00Z</dcterms:created>
  <dcterms:modified xsi:type="dcterms:W3CDTF">2025-09-30T15:19:40Z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EF9F59747AA84742BCE6400E8085A39A_12</vt:lpwstr>
  </property>
  <property fmtid="{D5CDD505-2E9C-101B-9397-08002B2CF9AE}" pid="3" name="KSOProductBuildVer">
    <vt:lpwstr>2052-12.1.0.22529</vt:lpwstr>
  </property>
</Properties>
</file>