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费米子特性解析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微观粒子行为探秘</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电子行为特征</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费米子是自旋为半整数的粒子，如电子和夸克等。它们遵循费米-狄拉克统计，具有反对称性，即两个费米子不能处于完全相同的状态。</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费米子的基本定义</a:t>
            </a:r>
            <a:endParaRPr sz="2100" b="1" i="0">
              <a:solidFill>
                <a:srgbClr val="002B7F"/>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电子在固体材料中表现出独特的行为特征，如能带结构、量子限域效应等。这些特性使得电子能够在固体中自由流动，形成电流。</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电子在固体中的运动</a:t>
            </a:r>
            <a:endParaRPr sz="2100" b="1" i="0">
              <a:solidFill>
                <a:srgbClr val="002B7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电子的行为受温度影响显著，高温下电子运动加剧，导致电阻增大；低温时电子接近于量子化状态，展现出超导等奇特现象。</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电子的行为与温度的关系</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夸克结构解析</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夸克的基本属性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夸克是构成质子和中子的基本粒子，具有质量、电荷等基本物理属性。夸克间的相互作用决定了强子的结构和性质。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夸克的分类与类型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根据夸克的不同属性，可将其分为上夸克、下夸克和奇夸克等类型。不同类型的夸克组合形成不同的强子，如质子、中子等。</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夸克模型的构建与发展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夸克模型是解释强子结构的重要理论模型，经过不断修正和发展，已能较好地解释实验现象，为粒子物理学提供了重要基础。</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应用领域探索</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凝聚态物理研究</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费米子的基本特性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费米子是遵循费米-狄拉克统计的粒子，具有半整数自旋和反对称波函数，如电子、质子等。它们在凝聚态物理中扮演核心角色。</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0" cy="362742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费米子在凝聚态物理研究中的应用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通过费米子的行为研究，科学家能深入理解固体材料中的电荷、自旋及关联性问题，对新材料的开发至关重要。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1" y="1627200"/>
            <a:ext cx="3040501" cy="362742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费米子相关技术进展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近年来，利用费米子的量子特性，科研人员在超导、量子计算等领域取得了显著进展，推动了科技前沿的发展。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量子计算基础</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量子计算概述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量子计算是一种利用量子力学原理进行信息处理的计算方式，与传统计算机相比，具有更强的并行处理能力和更高的计算效率。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费米子与量子态</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费米子是一类遵循费米-狄拉克统计的粒子，如电子和夸克等。在量子计算中，通过控制费米子的量子态来实现信息的编码和操作。</a:t>
            </a:r>
            <a:endParaRPr sz="1575" b="0" i="0">
              <a:solidFill>
                <a:srgbClr val="000000"/>
              </a:solidFill>
              <a:latin typeface="微软雅黑" panose="020B0503020204020204" charset="-122"/>
            </a:endParaRPr>
          </a:p>
        </p:txBody>
      </p:sp>
      <p:sp>
        <p:nvSpPr>
          <p:cNvPr id="6" name="New shape"/>
          <p:cNvSpPr/>
          <p:nvPr/>
        </p:nvSpPr>
        <p:spPr>
          <a:xfrm>
            <a:off x="6458401" y="3365807"/>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量子纠缠与量子门</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量子纠缠是量子计算中的一种独特现象，指两个或多个粒子的状态不可分割地联系在一起。量子门则用于对费米子量子态进行变换和操作，实现复杂的计算任务。</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实验观测方法</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粒子加速器技术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粒子加速器的工作原理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粒子加速器通过电磁场加速带电粒子，使其达到极高速度。主要类型包括直线型和循环型，广泛应用于高能物理实验。</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关键技术与挑战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粒子加速器技术涉及精密电磁学、真空技术和超导材料等。面临的挑战包括成本高昂、维护复杂以及辐射安全等问题。</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随着科技的发展，粒子加速器正朝着更高能量、更高效率和更低成本的方向发展，有望在医疗、能源等领域发挥更大作用。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低温探测手段</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低温探测技术概述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低温探测技术主要用于研究低温环境下物质的物理性质，包括超导性、磁性等，对于理解基本物理规律和开发新型材料具有重要意义。</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常用低温探测方法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常见的低温探测方法包括电阻测量、核磁共振、X射线衍射等，这些方法各有特点，适用于不同的研究需求和物质特性分析。</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低温实验装置介绍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低温实验装置是进行低温探测不可或缺的工具，主要包括制冷机、温度控制系统、样品台等组成部分，其性能直接影响实验结果的准确性和可靠性。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理论模型发展</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狄拉克方程推导</a:t>
            </a:r>
            <a:endParaRPr sz="3000" b="1" i="0">
              <a:solidFill>
                <a:srgbClr val="000000"/>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狄拉克方程概述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狄拉克方程是描述费米子（如电子）的基本物理方程，由英国物理学家保罗·狄拉克于1928年提出。该方程不仅描述了粒子的自旋和相对论性质，还预言了正电子的存在。</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推导过程简述</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狄拉克通过量子力学和相对论的结合，利用克莱因-戈登方程，通过数学变换得到狄拉克方程。此过程中，引入了手征性的概念，使得方程具有洛伦兹不变性。</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方程意义与应用</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狄拉克方程为现代物理学提供了描述费米子行为的理论框架，对理解基本粒子及其相互作用具有重要意义。在量子场论、凝聚态物理等领域有广泛应用。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01</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费米子基本概念</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02</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费米子物理性质</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03</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典型费米子实例</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04</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应用领域探索</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05</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实验观测方法</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06</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理论模型发展</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07</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前沿研究方向</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08</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交叉学科影响</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09</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技术转化应用</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10</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有效场论构建</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费米子是构成物质的基本粒子之一，遵循费米-狄拉克统计，具有半整数自旋，如电子、质子等。</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费米子基本概念</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有效场论是一种理论方法，通过简化复杂系统的描述，聚焦于关键物理过程，适用于量子色动力学等领域。</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有效场论框架</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构建有效场论需明确模型目标、选择合适的自由度和相互作用形式，广泛应用于高能物理、凝聚态物理等领域的理论研究。</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构建步骤与应用</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前沿研究方向</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拓扑绝缘体研究</a:t>
            </a:r>
            <a:endParaRPr sz="3000" b="1" i="0">
              <a:solidFill>
                <a:srgbClr val="000000"/>
              </a:solidFill>
              <a:latin typeface="微软雅黑" panose="020B0503020204020204" charset="-122"/>
            </a:endParaRPr>
          </a:p>
        </p:txBody>
      </p:sp>
      <p:sp>
        <p:nvSpPr>
          <p:cNvPr id="4" name="New shape"/>
          <p:cNvSpPr/>
          <p:nvPr/>
        </p:nvSpPr>
        <p:spPr>
          <a:xfrm>
            <a:off x="1558800" y="1627200"/>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拓扑绝缘体基本概念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拓扑绝缘体是一种具有特殊电子结构的材料，其表面态为无能隙的狄拉克费米子，内部则为绝缘态。这种独特的性质使其在量子计算和低能耗电子器件中具有重要应用潜力。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研究进展与挑战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近年来，拓扑绝缘体的理论研究取得显著进展，实验制备技术也不断突破。然而，如何精确控制和检测拓扑表面态，以及如何实现室温下的稳定工作仍是当前面临的主要挑战。</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未来，拓扑绝缘体的研究将集中在提高材料质量和性能、探索新型拓扑相及其应用。同时，跨学科合作也将促进其在信息科学、能源等领域的深度融合与发展。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超导机制关联</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超导机制概述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超导现象指某些物质在特定条件下电阻突然消失的状态，这一现象与费米子的行为密切相关。</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BCS理论简介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BCS理论解释了传统超导体的微观机制，通过电子-声子相互作用，导致库珀对的形成和凝聚，进而实现零电阻态。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17" cy="32672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新型超导材料探索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随着科技的进步，人们发现了许多新型超导材料，这些材料的发现为理解费米子的超导机制提供了新的视角和实验平台。</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交叉学科影响</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材料科学创新</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费米子作为基本粒子，其在新材料设计中扮演关键角色，通过调控其特性，可以极大提升材料的导电性、热稳定性和机械强度。</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费米子在材料科学中的应用</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利用费米子理论，科学家能够预测和设计新型材料。这种方法不仅加速了新材料的研发进程，还提高了材料性能的可预测性。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创新材料研发策略</a:t>
            </a:r>
            <a:endParaRPr sz="2100" b="1" i="0">
              <a:solidFill>
                <a:srgbClr val="002B7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随着量子计算和纳米技术的发展，基于费米子的高性能材料将推动电子、能源等领域的重大突破，开启全新的科技时代。</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未来材料科学的展望</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天体物理启示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费米子与宇宙起源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在宇宙大爆炸初期，费米子作为基本粒子之一，对理解早期宇宙物质形成至关重要。通过研究它们的行为，科学家能揭示宇宙最初的状态。</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天体物理中的中微子探测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费米子中的中微子提供了探索宇宙深空和暗物质的线索。通过高能物理实验和空间探测器，科学家们正努力捕捉这些难以捉摸的粒子以解开宇宙之谜。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费米子在黑洞研究中的作用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黑洞周围的极端物理环境使得费米子的行为成为研究黑洞性质的关键。通过对费米子反应的研究，可以更好地理解黑洞事件视界附近的物理现象。</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09</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技术转化应用</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半导体器件优化</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半导体器件优化基础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半导体器件优化是利用物理、化学和工程学方法，改进其性能和可靠性的过程。通过调整材料、设计结构等方式实现。</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优化技术应用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优化技术包括纳米制造、表面处理等手段，旨在减少缺陷，提高载流子迁移率，增强器件稳定性和效率。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8" y="1627202"/>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未来发展方向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未来半导体器件优化将聚焦于低功耗、高性能及环境友好型材料，以适应快速发展的电子行业需求。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新型能源开发</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太阳能技术进展</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随着光伏材料和转换效率的提高，太阳能发电成本持续下降。未来太阳能将成为重要的清洁能源来源。</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风能利用现状</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风力发电技术日趋成熟，大型风电场建设加速。海上风电因其稳定风速和广阔空间成为新增长点。</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核能发展展望</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第四代核反应堆技术如快中子反应堆，有望解决传统核能安全问题。小型模块化反应堆(SMR)也展现出潜力。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费米子基本概念</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10</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未来发展趋势</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人工合成实现</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人工合成技术概述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人工合成技术是指通过科学方法在实验室中制造出自然界原本不存在的物质，如费米子等基本粒子。</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费米子人工合成过程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费米子的人工合成涉及高能物理实验，利用加速器产生极高能量的粒子对撞，从而创造新的粒子形态。</a:t>
            </a:r>
            <a:endParaRPr sz="1575" b="0" i="0">
              <a:solidFill>
                <a:srgbClr val="000000"/>
              </a:solidFill>
              <a:latin typeface="微软雅黑" panose="020B0503020204020204" charset="-122"/>
            </a:endParaRPr>
          </a:p>
        </p:txBody>
      </p:sp>
      <p:sp>
        <p:nvSpPr>
          <p:cNvPr id="6" name="New shape"/>
          <p:cNvSpPr/>
          <p:nvPr/>
        </p:nvSpPr>
        <p:spPr>
          <a:xfrm>
            <a:off x="1774800" y="462379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费米子的应用前景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人工合成的费米子可能用于新材料研发、量子计算等领域，对未来科技发展具有重要影响。</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量子调控突破</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量子调控技术简介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量子调控技术通过精确控制和操作量子系统，实现对量子态的精准操控，为量子计算、量子通信等前沿领域提供技术支撑。</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最新突破成果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近期在费米子量子调控中取得重大突破，成功实现对费米子的高精度操控和测量，极大提升了量子设备的性能和应用范围。</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未来应用展望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随着量子调控技术的不断进步，费米子在量子计算、量子模拟等领域展现出巨大的潜力，预示着未来科技发展的新方向。</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定义与分类</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费米子的定义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费米子是遵循费米-狄拉克统计的粒子，具有半整数自旋。在量子力学中，这类粒子的波函数满足反对称性原理。</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费米子的分类</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根据其自旋和内部结构，费米子主要分为轻子和夸克两大类。轻子包括电子、μ子等，而夸克则构成质子和中子等重子。</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费米子的应用</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费米子在现代物理学和科技中有广泛应用，如在粒子加速器中的束流控制，以及在半导体技术中作为电子载体。</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自旋特性</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自旋是费米子的基本性质之一，描述了粒子的内禀角动量。根据自旋量子数的不同，费米子分为玻色子和费米子两大类。</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自旋定义与分类</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费米子的自旋量子数为1/2，这意味着其自旋方向可以有两个可能的取向，即向上或向下，这与电子等基本粒子的自旋行为一致。</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自旋量子数特性</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自旋决定了费米子之间的相互作用方式，如交换相互作用、库仑相互作用等。这些相互作用对物质的磁性、超导性等物理性质有重要影响。</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自旋与相互作用</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费米子物理性质</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泡利不相容原理</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泡利不相容原理概述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泡利不相容原理是量子力学中的基本定律，指出在同一费米子系统中，不能有两个或两个以上的粒子处于完全相同的量子态。</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原理的物理意义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此原理揭示了费米子（如电子）的排他性，即每个量子态只能被一个费米子占据，对理解原子结构、分子形成等有重要影响。</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实际应用与意义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泡利不相容原理是理解物质基本性质的关键，广泛应用于材料科学、凝聚态物理等领域，对现代科技发展起到推动作用。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统计分布规律</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费米子基本概念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费米子是构成物质的基本粒子之一，遵循费米-狄拉克统计分布规律，具有半整数自旋。在量子力学中，它们的行为与玻色子有显著不同。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费米-狄拉克分布特征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费米-狄拉克分布描述了费米子在不同能级上的分布概率，体现了泡利不相容原理。该分布预测了理想费米气体的热力学性质。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0"/>
            <a:ext cx="3040542" cy="36274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应用实例解析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费米-狄拉克分布广泛应用于凝聚态物理、核物理等领域，如解释超导现象、计算电子结构等。通过具体案例分析，加深对理论的理解和应用能力。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典型费米子实例</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4216</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2025-10-01T03:56:00Z</dcterms:created>
  <dcterms:modified xsi:type="dcterms:W3CDTF">2025-10-01T03:55:49Z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AB2984FA46DD4B039628262D7E9A6BD2_12</vt:lpwstr>
  </property>
  <property fmtid="{D5CDD505-2E9C-101B-9397-08002B2CF9AE}" pid="3" name="KSOProductBuildVer">
    <vt:lpwstr>2052-12.1.0.22529</vt:lpwstr>
  </property>
</Properties>
</file>